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1" r:id="rId6"/>
    <p:sldId id="260" r:id="rId7"/>
    <p:sldId id="262" r:id="rId8"/>
    <p:sldId id="272" r:id="rId9"/>
    <p:sldId id="270" r:id="rId10"/>
    <p:sldId id="275" r:id="rId11"/>
    <p:sldId id="269" r:id="rId12"/>
    <p:sldId id="277" r:id="rId13"/>
    <p:sldId id="268" r:id="rId14"/>
    <p:sldId id="278" r:id="rId15"/>
    <p:sldId id="271" r:id="rId16"/>
    <p:sldId id="267" r:id="rId17"/>
    <p:sldId id="279" r:id="rId18"/>
    <p:sldId id="266" r:id="rId19"/>
    <p:sldId id="280" r:id="rId20"/>
    <p:sldId id="265" r:id="rId21"/>
    <p:sldId id="281" r:id="rId22"/>
    <p:sldId id="263" r:id="rId23"/>
    <p:sldId id="282" r:id="rId24"/>
    <p:sldId id="283" r:id="rId25"/>
    <p:sldId id="284" r:id="rId26"/>
    <p:sldId id="285" r:id="rId27"/>
    <p:sldId id="286" r:id="rId28"/>
    <p:sldId id="288" r:id="rId29"/>
    <p:sldId id="287"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5889BB3-8A4B-49AD-992A-30048F89A822}">
          <p14:sldIdLst>
            <p14:sldId id="256"/>
            <p14:sldId id="257"/>
            <p14:sldId id="258"/>
          </p14:sldIdLst>
        </p14:section>
        <p14:section name="Introduction" id="{9D5C0867-200E-44FD-B44B-90B060F58F3D}">
          <p14:sldIdLst>
            <p14:sldId id="259"/>
            <p14:sldId id="261"/>
            <p14:sldId id="260"/>
            <p14:sldId id="262"/>
          </p14:sldIdLst>
        </p14:section>
        <p14:section name="Upper Layers" id="{D0C307BD-DC06-45EA-9046-F3C76A2E9E70}">
          <p14:sldIdLst>
            <p14:sldId id="272"/>
            <p14:sldId id="270"/>
            <p14:sldId id="275"/>
            <p14:sldId id="269"/>
            <p14:sldId id="277"/>
            <p14:sldId id="268"/>
            <p14:sldId id="278"/>
          </p14:sldIdLst>
        </p14:section>
        <p14:section name="Lower Layers" id="{8AA7FB6F-BF72-4C1D-AF96-E1C965E95A68}">
          <p14:sldIdLst>
            <p14:sldId id="271"/>
            <p14:sldId id="267"/>
            <p14:sldId id="279"/>
            <p14:sldId id="266"/>
            <p14:sldId id="280"/>
            <p14:sldId id="265"/>
            <p14:sldId id="281"/>
            <p14:sldId id="263"/>
            <p14:sldId id="282"/>
          </p14:sldIdLst>
        </p14:section>
        <p14:section name="Encapsulation &amp; Conclusion" id="{D4284766-CFAC-425E-A461-C92642CCB857}">
          <p14:sldIdLst>
            <p14:sldId id="283"/>
            <p14:sldId id="284"/>
            <p14:sldId id="285"/>
            <p14:sldId id="286"/>
            <p14:sldId id="288"/>
            <p14:sldId id="28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FCF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04" autoAdjust="0"/>
  </p:normalViewPr>
  <p:slideViewPr>
    <p:cSldViewPr snapToGrid="0">
      <p:cViewPr varScale="1">
        <p:scale>
          <a:sx n="106" d="100"/>
          <a:sy n="106" d="100"/>
        </p:scale>
        <p:origin x="79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5EB54C6-2578-4993-82AA-EFE306CBACB5}"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IN"/>
        </a:p>
      </dgm:t>
    </dgm:pt>
    <dgm:pt modelId="{AE125D8B-888C-45C7-84E6-D08E7CD5F2AB}">
      <dgm:prSet phldrT="[Text]"/>
      <dgm:spPr>
        <a:effectLst>
          <a:glow rad="101600">
            <a:schemeClr val="tx1">
              <a:alpha val="60000"/>
            </a:schemeClr>
          </a:glow>
        </a:effectLst>
      </dgm:spPr>
      <dgm:t>
        <a:bodyPr/>
        <a:lstStyle/>
        <a:p>
          <a:pPr algn="ctr"/>
          <a:r>
            <a:rPr lang="en-US" dirty="0"/>
            <a:t> </a:t>
          </a:r>
          <a:r>
            <a:rPr lang="en-US" b="1" dirty="0"/>
            <a:t>Application Layer</a:t>
          </a:r>
          <a:endParaRPr lang="en-IN" dirty="0"/>
        </a:p>
      </dgm:t>
    </dgm:pt>
    <dgm:pt modelId="{B8AA43A2-E284-42FE-A4B1-816E360DC3A7}" type="sibTrans" cxnId="{94C21B86-BE66-4936-AB5E-FCAB3D134F10}">
      <dgm:prSet/>
      <dgm:spPr/>
      <dgm:t>
        <a:bodyPr/>
        <a:lstStyle/>
        <a:p>
          <a:endParaRPr lang="en-IN"/>
        </a:p>
      </dgm:t>
    </dgm:pt>
    <dgm:pt modelId="{50A95C15-6CE3-4EEB-A086-8734DCB2E5E5}" type="parTrans" cxnId="{94C21B86-BE66-4936-AB5E-FCAB3D134F10}">
      <dgm:prSet/>
      <dgm:spPr/>
      <dgm:t>
        <a:bodyPr/>
        <a:lstStyle/>
        <a:p>
          <a:endParaRPr lang="en-IN"/>
        </a:p>
      </dgm:t>
    </dgm:pt>
    <dgm:pt modelId="{2CE3A6C5-7B62-459E-9BE6-920BC79D091D}">
      <dgm:prSet phldrT="[Text]"/>
      <dgm:spPr/>
      <dgm:t>
        <a:bodyPr/>
        <a:lstStyle/>
        <a:p>
          <a:endParaRPr lang="en-IN" dirty="0"/>
        </a:p>
      </dgm:t>
    </dgm:pt>
    <dgm:pt modelId="{3C71294A-01BC-429B-9599-BBF8FDDC89F0}" type="sibTrans" cxnId="{86F1A269-7C25-4CFB-A364-7791D53ACD60}">
      <dgm:prSet/>
      <dgm:spPr/>
      <dgm:t>
        <a:bodyPr/>
        <a:lstStyle/>
        <a:p>
          <a:endParaRPr lang="en-IN"/>
        </a:p>
      </dgm:t>
    </dgm:pt>
    <dgm:pt modelId="{FDB74B1A-B8F0-4110-AA77-582B8794D424}" type="parTrans" cxnId="{86F1A269-7C25-4CFB-A364-7791D53ACD60}">
      <dgm:prSet/>
      <dgm:spPr/>
      <dgm:t>
        <a:bodyPr/>
        <a:lstStyle/>
        <a:p>
          <a:endParaRPr lang="en-IN"/>
        </a:p>
      </dgm:t>
    </dgm:pt>
    <dgm:pt modelId="{B3FA3913-A299-4297-8842-18F9B2C20CD0}">
      <dgm:prSet phldrT="[Text]"/>
      <dgm:spPr/>
      <dgm:t>
        <a:bodyPr/>
        <a:lstStyle/>
        <a:p>
          <a:endParaRPr lang="en-IN" dirty="0"/>
        </a:p>
      </dgm:t>
    </dgm:pt>
    <dgm:pt modelId="{71F01EFC-CC3A-4291-A1BD-03A9C5CD5AC2}" type="sibTrans" cxnId="{B6DA2C89-977E-456A-9483-FB71EC162B6B}">
      <dgm:prSet/>
      <dgm:spPr/>
      <dgm:t>
        <a:bodyPr/>
        <a:lstStyle/>
        <a:p>
          <a:endParaRPr lang="en-IN"/>
        </a:p>
      </dgm:t>
    </dgm:pt>
    <dgm:pt modelId="{C64A44E2-4D2E-438C-970B-708C1F98672A}" type="parTrans" cxnId="{B6DA2C89-977E-456A-9483-FB71EC162B6B}">
      <dgm:prSet/>
      <dgm:spPr/>
      <dgm:t>
        <a:bodyPr/>
        <a:lstStyle/>
        <a:p>
          <a:endParaRPr lang="en-IN"/>
        </a:p>
      </dgm:t>
    </dgm:pt>
    <dgm:pt modelId="{C4B77C31-0970-4AAC-B30B-290160E94BC5}">
      <dgm:prSet phldrT="[Text]"/>
      <dgm:spPr/>
      <dgm:t>
        <a:bodyPr/>
        <a:lstStyle/>
        <a:p>
          <a:endParaRPr lang="en-IN" dirty="0"/>
        </a:p>
      </dgm:t>
    </dgm:pt>
    <dgm:pt modelId="{96ED4CDF-1D4F-4BB7-9B4F-B8DF9FA6F1BE}" type="sibTrans" cxnId="{BE0BFB58-CBD7-44CD-8AE7-D78D7E0BE583}">
      <dgm:prSet/>
      <dgm:spPr/>
      <dgm:t>
        <a:bodyPr/>
        <a:lstStyle/>
        <a:p>
          <a:endParaRPr lang="en-IN"/>
        </a:p>
      </dgm:t>
    </dgm:pt>
    <dgm:pt modelId="{B123D45F-F0EA-480D-B28E-02E533E1D857}" type="parTrans" cxnId="{BE0BFB58-CBD7-44CD-8AE7-D78D7E0BE583}">
      <dgm:prSet/>
      <dgm:spPr/>
      <dgm:t>
        <a:bodyPr/>
        <a:lstStyle/>
        <a:p>
          <a:endParaRPr lang="en-IN"/>
        </a:p>
      </dgm:t>
    </dgm:pt>
    <dgm:pt modelId="{B718DF2F-D8F9-4760-8AE5-883A35912C03}">
      <dgm:prSet phldrT="[Text]"/>
      <dgm:spPr/>
      <dgm:t>
        <a:bodyPr/>
        <a:lstStyle/>
        <a:p>
          <a:endParaRPr lang="en-IN" dirty="0"/>
        </a:p>
      </dgm:t>
    </dgm:pt>
    <dgm:pt modelId="{38BC1C34-1B4A-421E-969A-A650DAFD5718}" type="sibTrans" cxnId="{8718802C-2850-42C3-84C1-9EA590A00325}">
      <dgm:prSet/>
      <dgm:spPr/>
      <dgm:t>
        <a:bodyPr/>
        <a:lstStyle/>
        <a:p>
          <a:endParaRPr lang="en-IN"/>
        </a:p>
      </dgm:t>
    </dgm:pt>
    <dgm:pt modelId="{CCDDC1C1-834A-46F5-8E72-5F1B977461A3}" type="parTrans" cxnId="{8718802C-2850-42C3-84C1-9EA590A00325}">
      <dgm:prSet/>
      <dgm:spPr/>
      <dgm:t>
        <a:bodyPr/>
        <a:lstStyle/>
        <a:p>
          <a:endParaRPr lang="en-IN"/>
        </a:p>
      </dgm:t>
    </dgm:pt>
    <dgm:pt modelId="{F71B9869-1B23-4B7C-9F44-0BCF5809E681}">
      <dgm:prSet/>
      <dgm:spPr/>
      <dgm:t>
        <a:bodyPr/>
        <a:lstStyle/>
        <a:p>
          <a:endParaRPr lang="en-IN" dirty="0"/>
        </a:p>
      </dgm:t>
    </dgm:pt>
    <dgm:pt modelId="{DE16CAD5-C4B0-4F7E-9EB0-672E5E519D43}" type="parTrans" cxnId="{6C883A8C-F1AA-4BDA-A436-CC07E4575285}">
      <dgm:prSet/>
      <dgm:spPr/>
      <dgm:t>
        <a:bodyPr/>
        <a:lstStyle/>
        <a:p>
          <a:endParaRPr lang="en-IN"/>
        </a:p>
      </dgm:t>
    </dgm:pt>
    <dgm:pt modelId="{58477C92-F787-4094-829E-9F2860599AAC}" type="sibTrans" cxnId="{6C883A8C-F1AA-4BDA-A436-CC07E4575285}">
      <dgm:prSet/>
      <dgm:spPr/>
      <dgm:t>
        <a:bodyPr/>
        <a:lstStyle/>
        <a:p>
          <a:endParaRPr lang="en-IN"/>
        </a:p>
      </dgm:t>
    </dgm:pt>
    <dgm:pt modelId="{9624AA7D-AE16-45C1-A3E1-8911B8E6297C}">
      <dgm:prSet/>
      <dgm:spPr/>
      <dgm:t>
        <a:bodyPr/>
        <a:lstStyle/>
        <a:p>
          <a:endParaRPr lang="en-IN" dirty="0"/>
        </a:p>
      </dgm:t>
    </dgm:pt>
    <dgm:pt modelId="{763A3AF2-B862-43B8-96DF-699843FB0E37}" type="parTrans" cxnId="{9D3B98DB-F4DF-4C2C-B758-E04D9318EE5A}">
      <dgm:prSet/>
      <dgm:spPr/>
      <dgm:t>
        <a:bodyPr/>
        <a:lstStyle/>
        <a:p>
          <a:endParaRPr lang="en-IN"/>
        </a:p>
      </dgm:t>
    </dgm:pt>
    <dgm:pt modelId="{07B598B4-EDE7-4619-AA94-C0F5AA2D5542}" type="sibTrans" cxnId="{9D3B98DB-F4DF-4C2C-B758-E04D9318EE5A}">
      <dgm:prSet/>
      <dgm:spPr/>
      <dgm:t>
        <a:bodyPr/>
        <a:lstStyle/>
        <a:p>
          <a:endParaRPr lang="en-IN"/>
        </a:p>
      </dgm:t>
    </dgm:pt>
    <dgm:pt modelId="{BD21D2A5-FA94-4702-B691-94905A0DB138}" type="pres">
      <dgm:prSet presAssocID="{45EB54C6-2578-4993-82AA-EFE306CBACB5}" presName="linear" presStyleCnt="0">
        <dgm:presLayoutVars>
          <dgm:dir/>
          <dgm:animLvl val="lvl"/>
          <dgm:resizeHandles val="exact"/>
        </dgm:presLayoutVars>
      </dgm:prSet>
      <dgm:spPr/>
    </dgm:pt>
    <dgm:pt modelId="{56A497B3-2152-4EF8-84DF-EF075259A739}" type="pres">
      <dgm:prSet presAssocID="{AE125D8B-888C-45C7-84E6-D08E7CD5F2AB}" presName="parentLin" presStyleCnt="0"/>
      <dgm:spPr/>
    </dgm:pt>
    <dgm:pt modelId="{A0FF02A6-739B-473A-8C20-F1875D5A32F2}" type="pres">
      <dgm:prSet presAssocID="{AE125D8B-888C-45C7-84E6-D08E7CD5F2AB}" presName="parentLeftMargin" presStyleLbl="node1" presStyleIdx="0" presStyleCnt="7"/>
      <dgm:spPr/>
    </dgm:pt>
    <dgm:pt modelId="{ED1736E4-ADC6-4ECC-BF09-2F50990D46FC}" type="pres">
      <dgm:prSet presAssocID="{AE125D8B-888C-45C7-84E6-D08E7CD5F2AB}" presName="parentText" presStyleLbl="node1" presStyleIdx="0" presStyleCnt="7">
        <dgm:presLayoutVars>
          <dgm:chMax val="0"/>
          <dgm:bulletEnabled val="1"/>
        </dgm:presLayoutVars>
      </dgm:prSet>
      <dgm:spPr/>
    </dgm:pt>
    <dgm:pt modelId="{6249BD4E-2685-468F-82A2-DFB8229AF932}" type="pres">
      <dgm:prSet presAssocID="{AE125D8B-888C-45C7-84E6-D08E7CD5F2AB}" presName="negativeSpace" presStyleCnt="0"/>
      <dgm:spPr/>
    </dgm:pt>
    <dgm:pt modelId="{6923106C-6CF8-41FD-B59F-19033ABF43D8}" type="pres">
      <dgm:prSet presAssocID="{AE125D8B-888C-45C7-84E6-D08E7CD5F2AB}" presName="childText" presStyleLbl="conFgAcc1" presStyleIdx="0" presStyleCnt="7">
        <dgm:presLayoutVars>
          <dgm:bulletEnabled val="1"/>
        </dgm:presLayoutVars>
      </dgm:prSet>
      <dgm:spPr>
        <a:ln>
          <a:solidFill>
            <a:schemeClr val="bg1"/>
          </a:solidFill>
        </a:ln>
      </dgm:spPr>
    </dgm:pt>
    <dgm:pt modelId="{F361ADBB-81CA-476A-82AF-72DE5919824D}" type="pres">
      <dgm:prSet presAssocID="{B8AA43A2-E284-42FE-A4B1-816E360DC3A7}" presName="spaceBetweenRectangles" presStyleCnt="0"/>
      <dgm:spPr/>
    </dgm:pt>
    <dgm:pt modelId="{AC6A28E1-8D6B-4C01-8BA8-C82703F7FCE2}" type="pres">
      <dgm:prSet presAssocID="{2CE3A6C5-7B62-459E-9BE6-920BC79D091D}" presName="parentLin" presStyleCnt="0"/>
      <dgm:spPr/>
    </dgm:pt>
    <dgm:pt modelId="{C7ED797B-8882-43BE-A966-51C25D9252F5}" type="pres">
      <dgm:prSet presAssocID="{2CE3A6C5-7B62-459E-9BE6-920BC79D091D}" presName="parentLeftMargin" presStyleLbl="node1" presStyleIdx="0" presStyleCnt="7"/>
      <dgm:spPr/>
    </dgm:pt>
    <dgm:pt modelId="{A49229C2-8CB6-4F6C-B0DC-1B9C6AD3E3EE}" type="pres">
      <dgm:prSet presAssocID="{2CE3A6C5-7B62-459E-9BE6-920BC79D091D}" presName="parentText" presStyleLbl="node1" presStyleIdx="1" presStyleCnt="7">
        <dgm:presLayoutVars>
          <dgm:chMax val="0"/>
          <dgm:bulletEnabled val="1"/>
        </dgm:presLayoutVars>
      </dgm:prSet>
      <dgm:spPr/>
    </dgm:pt>
    <dgm:pt modelId="{D383BB7B-FF33-40CB-B68A-D05465F94605}" type="pres">
      <dgm:prSet presAssocID="{2CE3A6C5-7B62-459E-9BE6-920BC79D091D}" presName="negativeSpace" presStyleCnt="0"/>
      <dgm:spPr/>
    </dgm:pt>
    <dgm:pt modelId="{B6A66268-4228-488D-A12B-A669DBD12D2C}" type="pres">
      <dgm:prSet presAssocID="{2CE3A6C5-7B62-459E-9BE6-920BC79D091D}" presName="childText" presStyleLbl="conFgAcc1" presStyleIdx="1" presStyleCnt="7">
        <dgm:presLayoutVars>
          <dgm:bulletEnabled val="1"/>
        </dgm:presLayoutVars>
      </dgm:prSet>
      <dgm:spPr>
        <a:ln>
          <a:solidFill>
            <a:schemeClr val="bg1"/>
          </a:solidFill>
        </a:ln>
      </dgm:spPr>
    </dgm:pt>
    <dgm:pt modelId="{7BA17AD9-E318-47F5-B820-6192278281AC}" type="pres">
      <dgm:prSet presAssocID="{3C71294A-01BC-429B-9599-BBF8FDDC89F0}" presName="spaceBetweenRectangles" presStyleCnt="0"/>
      <dgm:spPr/>
    </dgm:pt>
    <dgm:pt modelId="{F45BAAB8-4D77-485B-A4DA-56F0A02850FF}" type="pres">
      <dgm:prSet presAssocID="{B3FA3913-A299-4297-8842-18F9B2C20CD0}" presName="parentLin" presStyleCnt="0"/>
      <dgm:spPr/>
    </dgm:pt>
    <dgm:pt modelId="{A27A63C9-4861-488A-8ACA-355EEBE7EC98}" type="pres">
      <dgm:prSet presAssocID="{B3FA3913-A299-4297-8842-18F9B2C20CD0}" presName="parentLeftMargin" presStyleLbl="node1" presStyleIdx="1" presStyleCnt="7"/>
      <dgm:spPr/>
    </dgm:pt>
    <dgm:pt modelId="{D8008C0E-E0A5-4FBD-8701-7DB425DD3B1B}" type="pres">
      <dgm:prSet presAssocID="{B3FA3913-A299-4297-8842-18F9B2C20CD0}" presName="parentText" presStyleLbl="node1" presStyleIdx="2" presStyleCnt="7">
        <dgm:presLayoutVars>
          <dgm:chMax val="0"/>
          <dgm:bulletEnabled val="1"/>
        </dgm:presLayoutVars>
      </dgm:prSet>
      <dgm:spPr/>
    </dgm:pt>
    <dgm:pt modelId="{1C04AAF6-6A89-443D-BB1A-73FA9D6F70DD}" type="pres">
      <dgm:prSet presAssocID="{B3FA3913-A299-4297-8842-18F9B2C20CD0}" presName="negativeSpace" presStyleCnt="0"/>
      <dgm:spPr/>
    </dgm:pt>
    <dgm:pt modelId="{1EA444BD-BC68-4548-B404-A2B6EE6775BD}" type="pres">
      <dgm:prSet presAssocID="{B3FA3913-A299-4297-8842-18F9B2C20CD0}" presName="childText" presStyleLbl="conFgAcc1" presStyleIdx="2" presStyleCnt="7">
        <dgm:presLayoutVars>
          <dgm:bulletEnabled val="1"/>
        </dgm:presLayoutVars>
      </dgm:prSet>
      <dgm:spPr>
        <a:ln>
          <a:solidFill>
            <a:schemeClr val="bg1"/>
          </a:solidFill>
        </a:ln>
      </dgm:spPr>
    </dgm:pt>
    <dgm:pt modelId="{91D857C9-FCAF-46C2-AACF-C3679CDE83D2}" type="pres">
      <dgm:prSet presAssocID="{71F01EFC-CC3A-4291-A1BD-03A9C5CD5AC2}" presName="spaceBetweenRectangles" presStyleCnt="0"/>
      <dgm:spPr/>
    </dgm:pt>
    <dgm:pt modelId="{74B17FEE-E81C-4A2C-8B72-A230E5D4FDD7}" type="pres">
      <dgm:prSet presAssocID="{C4B77C31-0970-4AAC-B30B-290160E94BC5}" presName="parentLin" presStyleCnt="0"/>
      <dgm:spPr/>
    </dgm:pt>
    <dgm:pt modelId="{1778E7AF-7E46-45AD-9D68-E475DEE9F046}" type="pres">
      <dgm:prSet presAssocID="{C4B77C31-0970-4AAC-B30B-290160E94BC5}" presName="parentLeftMargin" presStyleLbl="node1" presStyleIdx="2" presStyleCnt="7"/>
      <dgm:spPr/>
    </dgm:pt>
    <dgm:pt modelId="{F53E7F0C-CB89-4535-92F2-CC6E5C962A41}" type="pres">
      <dgm:prSet presAssocID="{C4B77C31-0970-4AAC-B30B-290160E94BC5}" presName="parentText" presStyleLbl="node1" presStyleIdx="3" presStyleCnt="7">
        <dgm:presLayoutVars>
          <dgm:chMax val="0"/>
          <dgm:bulletEnabled val="1"/>
        </dgm:presLayoutVars>
      </dgm:prSet>
      <dgm:spPr/>
    </dgm:pt>
    <dgm:pt modelId="{B1143CCC-D7A9-49F3-B2AA-EFDF6033D879}" type="pres">
      <dgm:prSet presAssocID="{C4B77C31-0970-4AAC-B30B-290160E94BC5}" presName="negativeSpace" presStyleCnt="0"/>
      <dgm:spPr/>
    </dgm:pt>
    <dgm:pt modelId="{05CA7B1C-6835-4ECC-ACD1-FEF93CD16A8C}" type="pres">
      <dgm:prSet presAssocID="{C4B77C31-0970-4AAC-B30B-290160E94BC5}" presName="childText" presStyleLbl="conFgAcc1" presStyleIdx="3" presStyleCnt="7">
        <dgm:presLayoutVars>
          <dgm:bulletEnabled val="1"/>
        </dgm:presLayoutVars>
      </dgm:prSet>
      <dgm:spPr>
        <a:ln>
          <a:solidFill>
            <a:schemeClr val="bg1"/>
          </a:solidFill>
        </a:ln>
      </dgm:spPr>
    </dgm:pt>
    <dgm:pt modelId="{FDD3EB4D-6F10-473C-9698-64B0C303267F}" type="pres">
      <dgm:prSet presAssocID="{96ED4CDF-1D4F-4BB7-9B4F-B8DF9FA6F1BE}" presName="spaceBetweenRectangles" presStyleCnt="0"/>
      <dgm:spPr/>
    </dgm:pt>
    <dgm:pt modelId="{3878C5F8-1FA4-419A-B857-8E69A44FD588}" type="pres">
      <dgm:prSet presAssocID="{B718DF2F-D8F9-4760-8AE5-883A35912C03}" presName="parentLin" presStyleCnt="0"/>
      <dgm:spPr/>
    </dgm:pt>
    <dgm:pt modelId="{A82CD034-503C-499A-8DDE-3BF6440CAC18}" type="pres">
      <dgm:prSet presAssocID="{B718DF2F-D8F9-4760-8AE5-883A35912C03}" presName="parentLeftMargin" presStyleLbl="node1" presStyleIdx="3" presStyleCnt="7"/>
      <dgm:spPr/>
    </dgm:pt>
    <dgm:pt modelId="{44E4C513-7CAB-4A46-A129-5A2E94338C13}" type="pres">
      <dgm:prSet presAssocID="{B718DF2F-D8F9-4760-8AE5-883A35912C03}" presName="parentText" presStyleLbl="node1" presStyleIdx="4" presStyleCnt="7">
        <dgm:presLayoutVars>
          <dgm:chMax val="0"/>
          <dgm:bulletEnabled val="1"/>
        </dgm:presLayoutVars>
      </dgm:prSet>
      <dgm:spPr/>
    </dgm:pt>
    <dgm:pt modelId="{B4818967-C752-4959-8EE4-AD4C1F8777FD}" type="pres">
      <dgm:prSet presAssocID="{B718DF2F-D8F9-4760-8AE5-883A35912C03}" presName="negativeSpace" presStyleCnt="0"/>
      <dgm:spPr/>
    </dgm:pt>
    <dgm:pt modelId="{83001CC2-2031-476A-A17E-5259F08DE27E}" type="pres">
      <dgm:prSet presAssocID="{B718DF2F-D8F9-4760-8AE5-883A35912C03}" presName="childText" presStyleLbl="conFgAcc1" presStyleIdx="4" presStyleCnt="7">
        <dgm:presLayoutVars>
          <dgm:bulletEnabled val="1"/>
        </dgm:presLayoutVars>
      </dgm:prSet>
      <dgm:spPr>
        <a:ln>
          <a:solidFill>
            <a:schemeClr val="bg1"/>
          </a:solidFill>
        </a:ln>
      </dgm:spPr>
    </dgm:pt>
    <dgm:pt modelId="{B8EE4698-757C-42AA-B9B6-65584C348136}" type="pres">
      <dgm:prSet presAssocID="{38BC1C34-1B4A-421E-969A-A650DAFD5718}" presName="spaceBetweenRectangles" presStyleCnt="0"/>
      <dgm:spPr/>
    </dgm:pt>
    <dgm:pt modelId="{3826D0C2-09AE-4A32-A822-8A15AADB52D8}" type="pres">
      <dgm:prSet presAssocID="{F71B9869-1B23-4B7C-9F44-0BCF5809E681}" presName="parentLin" presStyleCnt="0"/>
      <dgm:spPr/>
    </dgm:pt>
    <dgm:pt modelId="{01123DE7-83DC-478D-8483-678D1E6EF907}" type="pres">
      <dgm:prSet presAssocID="{F71B9869-1B23-4B7C-9F44-0BCF5809E681}" presName="parentLeftMargin" presStyleLbl="node1" presStyleIdx="4" presStyleCnt="7"/>
      <dgm:spPr/>
    </dgm:pt>
    <dgm:pt modelId="{D0F8111B-3EA4-4641-BE29-CA8B30EF1F02}" type="pres">
      <dgm:prSet presAssocID="{F71B9869-1B23-4B7C-9F44-0BCF5809E681}" presName="parentText" presStyleLbl="node1" presStyleIdx="5" presStyleCnt="7">
        <dgm:presLayoutVars>
          <dgm:chMax val="0"/>
          <dgm:bulletEnabled val="1"/>
        </dgm:presLayoutVars>
      </dgm:prSet>
      <dgm:spPr/>
    </dgm:pt>
    <dgm:pt modelId="{46DDBBDA-6DE8-44C8-8DB8-5E3F268F6B8B}" type="pres">
      <dgm:prSet presAssocID="{F71B9869-1B23-4B7C-9F44-0BCF5809E681}" presName="negativeSpace" presStyleCnt="0"/>
      <dgm:spPr/>
    </dgm:pt>
    <dgm:pt modelId="{85AE97F6-FA7D-49CD-9287-09070D911C61}" type="pres">
      <dgm:prSet presAssocID="{F71B9869-1B23-4B7C-9F44-0BCF5809E681}" presName="childText" presStyleLbl="conFgAcc1" presStyleIdx="5" presStyleCnt="7">
        <dgm:presLayoutVars>
          <dgm:bulletEnabled val="1"/>
        </dgm:presLayoutVars>
      </dgm:prSet>
      <dgm:spPr>
        <a:ln>
          <a:solidFill>
            <a:schemeClr val="bg1"/>
          </a:solidFill>
        </a:ln>
      </dgm:spPr>
    </dgm:pt>
    <dgm:pt modelId="{CFA5B44F-A99A-4FA7-9CFD-8ADAC542CEDB}" type="pres">
      <dgm:prSet presAssocID="{58477C92-F787-4094-829E-9F2860599AAC}" presName="spaceBetweenRectangles" presStyleCnt="0"/>
      <dgm:spPr/>
    </dgm:pt>
    <dgm:pt modelId="{E2610490-B66B-430B-AE07-3ABDC4A3B07D}" type="pres">
      <dgm:prSet presAssocID="{9624AA7D-AE16-45C1-A3E1-8911B8E6297C}" presName="parentLin" presStyleCnt="0"/>
      <dgm:spPr/>
    </dgm:pt>
    <dgm:pt modelId="{1AFEB980-040B-4094-9610-E8A81D4DCF2D}" type="pres">
      <dgm:prSet presAssocID="{9624AA7D-AE16-45C1-A3E1-8911B8E6297C}" presName="parentLeftMargin" presStyleLbl="node1" presStyleIdx="5" presStyleCnt="7"/>
      <dgm:spPr/>
    </dgm:pt>
    <dgm:pt modelId="{C0CF4E10-80FE-4C3D-91D4-6AFE8D0780AC}" type="pres">
      <dgm:prSet presAssocID="{9624AA7D-AE16-45C1-A3E1-8911B8E6297C}" presName="parentText" presStyleLbl="node1" presStyleIdx="6" presStyleCnt="7">
        <dgm:presLayoutVars>
          <dgm:chMax val="0"/>
          <dgm:bulletEnabled val="1"/>
        </dgm:presLayoutVars>
      </dgm:prSet>
      <dgm:spPr/>
    </dgm:pt>
    <dgm:pt modelId="{15E14963-8520-4C39-8153-D330969F9420}" type="pres">
      <dgm:prSet presAssocID="{9624AA7D-AE16-45C1-A3E1-8911B8E6297C}" presName="negativeSpace" presStyleCnt="0"/>
      <dgm:spPr/>
    </dgm:pt>
    <dgm:pt modelId="{76328757-8968-4B8A-B35A-2264BCCCD805}" type="pres">
      <dgm:prSet presAssocID="{9624AA7D-AE16-45C1-A3E1-8911B8E6297C}" presName="childText" presStyleLbl="conFgAcc1" presStyleIdx="6" presStyleCnt="7">
        <dgm:presLayoutVars>
          <dgm:bulletEnabled val="1"/>
        </dgm:presLayoutVars>
      </dgm:prSet>
      <dgm:spPr>
        <a:ln>
          <a:solidFill>
            <a:schemeClr val="bg1"/>
          </a:solidFill>
        </a:ln>
      </dgm:spPr>
    </dgm:pt>
  </dgm:ptLst>
  <dgm:cxnLst>
    <dgm:cxn modelId="{7A823E11-0749-4F3F-BEBC-E650041BF35D}" type="presOf" srcId="{C4B77C31-0970-4AAC-B30B-290160E94BC5}" destId="{1778E7AF-7E46-45AD-9D68-E475DEE9F046}" srcOrd="0" destOrd="0" presId="urn:microsoft.com/office/officeart/2005/8/layout/list1"/>
    <dgm:cxn modelId="{8F3F8913-7DE8-4591-B04A-C836152D507E}" type="presOf" srcId="{2CE3A6C5-7B62-459E-9BE6-920BC79D091D}" destId="{C7ED797B-8882-43BE-A966-51C25D9252F5}" srcOrd="0" destOrd="0" presId="urn:microsoft.com/office/officeart/2005/8/layout/list1"/>
    <dgm:cxn modelId="{B0C6C51A-FC46-4635-B801-5A81A011585D}" type="presOf" srcId="{9624AA7D-AE16-45C1-A3E1-8911B8E6297C}" destId="{C0CF4E10-80FE-4C3D-91D4-6AFE8D0780AC}" srcOrd="1" destOrd="0" presId="urn:microsoft.com/office/officeart/2005/8/layout/list1"/>
    <dgm:cxn modelId="{8718802C-2850-42C3-84C1-9EA590A00325}" srcId="{45EB54C6-2578-4993-82AA-EFE306CBACB5}" destId="{B718DF2F-D8F9-4760-8AE5-883A35912C03}" srcOrd="4" destOrd="0" parTransId="{CCDDC1C1-834A-46F5-8E72-5F1B977461A3}" sibTransId="{38BC1C34-1B4A-421E-969A-A650DAFD5718}"/>
    <dgm:cxn modelId="{A66A1F65-4615-4B18-9F1B-0EA5FB108BBB}" type="presOf" srcId="{2CE3A6C5-7B62-459E-9BE6-920BC79D091D}" destId="{A49229C2-8CB6-4F6C-B0DC-1B9C6AD3E3EE}" srcOrd="1" destOrd="0" presId="urn:microsoft.com/office/officeart/2005/8/layout/list1"/>
    <dgm:cxn modelId="{86F1A269-7C25-4CFB-A364-7791D53ACD60}" srcId="{45EB54C6-2578-4993-82AA-EFE306CBACB5}" destId="{2CE3A6C5-7B62-459E-9BE6-920BC79D091D}" srcOrd="1" destOrd="0" parTransId="{FDB74B1A-B8F0-4110-AA77-582B8794D424}" sibTransId="{3C71294A-01BC-429B-9599-BBF8FDDC89F0}"/>
    <dgm:cxn modelId="{8CFD024B-1A30-4C35-944E-CD3CDE9DD71B}" type="presOf" srcId="{F71B9869-1B23-4B7C-9F44-0BCF5809E681}" destId="{D0F8111B-3EA4-4641-BE29-CA8B30EF1F02}" srcOrd="1" destOrd="0" presId="urn:microsoft.com/office/officeart/2005/8/layout/list1"/>
    <dgm:cxn modelId="{8482C572-86C4-4317-A977-5819356FC767}" type="presOf" srcId="{45EB54C6-2578-4993-82AA-EFE306CBACB5}" destId="{BD21D2A5-FA94-4702-B691-94905A0DB138}" srcOrd="0" destOrd="0" presId="urn:microsoft.com/office/officeart/2005/8/layout/list1"/>
    <dgm:cxn modelId="{BE0BFB58-CBD7-44CD-8AE7-D78D7E0BE583}" srcId="{45EB54C6-2578-4993-82AA-EFE306CBACB5}" destId="{C4B77C31-0970-4AAC-B30B-290160E94BC5}" srcOrd="3" destOrd="0" parTransId="{B123D45F-F0EA-480D-B28E-02E533E1D857}" sibTransId="{96ED4CDF-1D4F-4BB7-9B4F-B8DF9FA6F1BE}"/>
    <dgm:cxn modelId="{82636882-A935-4F66-94F4-AA66BB028B75}" type="presOf" srcId="{F71B9869-1B23-4B7C-9F44-0BCF5809E681}" destId="{01123DE7-83DC-478D-8483-678D1E6EF907}" srcOrd="0" destOrd="0" presId="urn:microsoft.com/office/officeart/2005/8/layout/list1"/>
    <dgm:cxn modelId="{94C21B86-BE66-4936-AB5E-FCAB3D134F10}" srcId="{45EB54C6-2578-4993-82AA-EFE306CBACB5}" destId="{AE125D8B-888C-45C7-84E6-D08E7CD5F2AB}" srcOrd="0" destOrd="0" parTransId="{50A95C15-6CE3-4EEB-A086-8734DCB2E5E5}" sibTransId="{B8AA43A2-E284-42FE-A4B1-816E360DC3A7}"/>
    <dgm:cxn modelId="{B6DA2C89-977E-456A-9483-FB71EC162B6B}" srcId="{45EB54C6-2578-4993-82AA-EFE306CBACB5}" destId="{B3FA3913-A299-4297-8842-18F9B2C20CD0}" srcOrd="2" destOrd="0" parTransId="{C64A44E2-4D2E-438C-970B-708C1F98672A}" sibTransId="{71F01EFC-CC3A-4291-A1BD-03A9C5CD5AC2}"/>
    <dgm:cxn modelId="{6C883A8C-F1AA-4BDA-A436-CC07E4575285}" srcId="{45EB54C6-2578-4993-82AA-EFE306CBACB5}" destId="{F71B9869-1B23-4B7C-9F44-0BCF5809E681}" srcOrd="5" destOrd="0" parTransId="{DE16CAD5-C4B0-4F7E-9EB0-672E5E519D43}" sibTransId="{58477C92-F787-4094-829E-9F2860599AAC}"/>
    <dgm:cxn modelId="{57A4628C-ACE3-431A-82A6-C0AFC4376D9E}" type="presOf" srcId="{AE125D8B-888C-45C7-84E6-D08E7CD5F2AB}" destId="{A0FF02A6-739B-473A-8C20-F1875D5A32F2}" srcOrd="0" destOrd="0" presId="urn:microsoft.com/office/officeart/2005/8/layout/list1"/>
    <dgm:cxn modelId="{3702AB90-AD83-4F12-94D0-2A620F5725F9}" type="presOf" srcId="{AE125D8B-888C-45C7-84E6-D08E7CD5F2AB}" destId="{ED1736E4-ADC6-4ECC-BF09-2F50990D46FC}" srcOrd="1" destOrd="0" presId="urn:microsoft.com/office/officeart/2005/8/layout/list1"/>
    <dgm:cxn modelId="{9D672FA6-0CFA-477B-9329-E2D9D9BAF7B1}" type="presOf" srcId="{B718DF2F-D8F9-4760-8AE5-883A35912C03}" destId="{44E4C513-7CAB-4A46-A129-5A2E94338C13}" srcOrd="1" destOrd="0" presId="urn:microsoft.com/office/officeart/2005/8/layout/list1"/>
    <dgm:cxn modelId="{3E05A9A8-761A-4C26-8C78-5434A6910477}" type="presOf" srcId="{B3FA3913-A299-4297-8842-18F9B2C20CD0}" destId="{D8008C0E-E0A5-4FBD-8701-7DB425DD3B1B}" srcOrd="1" destOrd="0" presId="urn:microsoft.com/office/officeart/2005/8/layout/list1"/>
    <dgm:cxn modelId="{0B264CC0-AED2-4CD6-8DF2-B52846F68A8C}" type="presOf" srcId="{B3FA3913-A299-4297-8842-18F9B2C20CD0}" destId="{A27A63C9-4861-488A-8ACA-355EEBE7EC98}" srcOrd="0" destOrd="0" presId="urn:microsoft.com/office/officeart/2005/8/layout/list1"/>
    <dgm:cxn modelId="{63FA53C4-8BE7-41DB-8FD6-81751A182954}" type="presOf" srcId="{B718DF2F-D8F9-4760-8AE5-883A35912C03}" destId="{A82CD034-503C-499A-8DDE-3BF6440CAC18}" srcOrd="0" destOrd="0" presId="urn:microsoft.com/office/officeart/2005/8/layout/list1"/>
    <dgm:cxn modelId="{70F854C5-0B11-4D95-BB1F-7A5730DF8033}" type="presOf" srcId="{C4B77C31-0970-4AAC-B30B-290160E94BC5}" destId="{F53E7F0C-CB89-4535-92F2-CC6E5C962A41}" srcOrd="1" destOrd="0" presId="urn:microsoft.com/office/officeart/2005/8/layout/list1"/>
    <dgm:cxn modelId="{9D3B98DB-F4DF-4C2C-B758-E04D9318EE5A}" srcId="{45EB54C6-2578-4993-82AA-EFE306CBACB5}" destId="{9624AA7D-AE16-45C1-A3E1-8911B8E6297C}" srcOrd="6" destOrd="0" parTransId="{763A3AF2-B862-43B8-96DF-699843FB0E37}" sibTransId="{07B598B4-EDE7-4619-AA94-C0F5AA2D5542}"/>
    <dgm:cxn modelId="{3CE526EE-78B9-4718-96EC-294E99A1B360}" type="presOf" srcId="{9624AA7D-AE16-45C1-A3E1-8911B8E6297C}" destId="{1AFEB980-040B-4094-9610-E8A81D4DCF2D}" srcOrd="0" destOrd="0" presId="urn:microsoft.com/office/officeart/2005/8/layout/list1"/>
    <dgm:cxn modelId="{7E0B4BEF-C95F-4605-923D-5C87FC1EEDC1}" type="presParOf" srcId="{BD21D2A5-FA94-4702-B691-94905A0DB138}" destId="{56A497B3-2152-4EF8-84DF-EF075259A739}" srcOrd="0" destOrd="0" presId="urn:microsoft.com/office/officeart/2005/8/layout/list1"/>
    <dgm:cxn modelId="{E8D694EA-DBFD-4869-9455-06EFB966C344}" type="presParOf" srcId="{56A497B3-2152-4EF8-84DF-EF075259A739}" destId="{A0FF02A6-739B-473A-8C20-F1875D5A32F2}" srcOrd="0" destOrd="0" presId="urn:microsoft.com/office/officeart/2005/8/layout/list1"/>
    <dgm:cxn modelId="{A455D308-28F0-42C9-A1D3-F918A2651508}" type="presParOf" srcId="{56A497B3-2152-4EF8-84DF-EF075259A739}" destId="{ED1736E4-ADC6-4ECC-BF09-2F50990D46FC}" srcOrd="1" destOrd="0" presId="urn:microsoft.com/office/officeart/2005/8/layout/list1"/>
    <dgm:cxn modelId="{5D7F7DC5-1142-4107-916F-3C40A35D2490}" type="presParOf" srcId="{BD21D2A5-FA94-4702-B691-94905A0DB138}" destId="{6249BD4E-2685-468F-82A2-DFB8229AF932}" srcOrd="1" destOrd="0" presId="urn:microsoft.com/office/officeart/2005/8/layout/list1"/>
    <dgm:cxn modelId="{068E0F6E-2ECC-456E-9FC6-F2D53DE744A1}" type="presParOf" srcId="{BD21D2A5-FA94-4702-B691-94905A0DB138}" destId="{6923106C-6CF8-41FD-B59F-19033ABF43D8}" srcOrd="2" destOrd="0" presId="urn:microsoft.com/office/officeart/2005/8/layout/list1"/>
    <dgm:cxn modelId="{F165FE39-ECBF-42FF-8B5C-DDD8154A8F39}" type="presParOf" srcId="{BD21D2A5-FA94-4702-B691-94905A0DB138}" destId="{F361ADBB-81CA-476A-82AF-72DE5919824D}" srcOrd="3" destOrd="0" presId="urn:microsoft.com/office/officeart/2005/8/layout/list1"/>
    <dgm:cxn modelId="{7C8ED1EA-A607-418C-9EF3-B5E2B07A74D6}" type="presParOf" srcId="{BD21D2A5-FA94-4702-B691-94905A0DB138}" destId="{AC6A28E1-8D6B-4C01-8BA8-C82703F7FCE2}" srcOrd="4" destOrd="0" presId="urn:microsoft.com/office/officeart/2005/8/layout/list1"/>
    <dgm:cxn modelId="{ED8301AE-3EDB-4395-9FDC-3BC7A222C1EB}" type="presParOf" srcId="{AC6A28E1-8D6B-4C01-8BA8-C82703F7FCE2}" destId="{C7ED797B-8882-43BE-A966-51C25D9252F5}" srcOrd="0" destOrd="0" presId="urn:microsoft.com/office/officeart/2005/8/layout/list1"/>
    <dgm:cxn modelId="{C666081A-6717-49FE-8417-16DA79320AE6}" type="presParOf" srcId="{AC6A28E1-8D6B-4C01-8BA8-C82703F7FCE2}" destId="{A49229C2-8CB6-4F6C-B0DC-1B9C6AD3E3EE}" srcOrd="1" destOrd="0" presId="urn:microsoft.com/office/officeart/2005/8/layout/list1"/>
    <dgm:cxn modelId="{F806C7D6-93A7-40D5-BE18-72484A414881}" type="presParOf" srcId="{BD21D2A5-FA94-4702-B691-94905A0DB138}" destId="{D383BB7B-FF33-40CB-B68A-D05465F94605}" srcOrd="5" destOrd="0" presId="urn:microsoft.com/office/officeart/2005/8/layout/list1"/>
    <dgm:cxn modelId="{FFD2917D-BBF2-4A42-8F76-77720620E090}" type="presParOf" srcId="{BD21D2A5-FA94-4702-B691-94905A0DB138}" destId="{B6A66268-4228-488D-A12B-A669DBD12D2C}" srcOrd="6" destOrd="0" presId="urn:microsoft.com/office/officeart/2005/8/layout/list1"/>
    <dgm:cxn modelId="{BB47A57A-990D-48B1-A098-BD2B1FFED784}" type="presParOf" srcId="{BD21D2A5-FA94-4702-B691-94905A0DB138}" destId="{7BA17AD9-E318-47F5-B820-6192278281AC}" srcOrd="7" destOrd="0" presId="urn:microsoft.com/office/officeart/2005/8/layout/list1"/>
    <dgm:cxn modelId="{3A16BF46-789D-41E6-AB4C-DB53F3F02E4C}" type="presParOf" srcId="{BD21D2A5-FA94-4702-B691-94905A0DB138}" destId="{F45BAAB8-4D77-485B-A4DA-56F0A02850FF}" srcOrd="8" destOrd="0" presId="urn:microsoft.com/office/officeart/2005/8/layout/list1"/>
    <dgm:cxn modelId="{8E9B4460-2424-4650-9A9A-C94669EF78FE}" type="presParOf" srcId="{F45BAAB8-4D77-485B-A4DA-56F0A02850FF}" destId="{A27A63C9-4861-488A-8ACA-355EEBE7EC98}" srcOrd="0" destOrd="0" presId="urn:microsoft.com/office/officeart/2005/8/layout/list1"/>
    <dgm:cxn modelId="{3F22C20F-0D78-4C8B-A296-BD7DB4AD264E}" type="presParOf" srcId="{F45BAAB8-4D77-485B-A4DA-56F0A02850FF}" destId="{D8008C0E-E0A5-4FBD-8701-7DB425DD3B1B}" srcOrd="1" destOrd="0" presId="urn:microsoft.com/office/officeart/2005/8/layout/list1"/>
    <dgm:cxn modelId="{7ECA9F1E-7C48-4BE1-9BC3-B5DCADB13E99}" type="presParOf" srcId="{BD21D2A5-FA94-4702-B691-94905A0DB138}" destId="{1C04AAF6-6A89-443D-BB1A-73FA9D6F70DD}" srcOrd="9" destOrd="0" presId="urn:microsoft.com/office/officeart/2005/8/layout/list1"/>
    <dgm:cxn modelId="{ABD13B09-C5CC-4B8D-AD56-B19D1D9D875D}" type="presParOf" srcId="{BD21D2A5-FA94-4702-B691-94905A0DB138}" destId="{1EA444BD-BC68-4548-B404-A2B6EE6775BD}" srcOrd="10" destOrd="0" presId="urn:microsoft.com/office/officeart/2005/8/layout/list1"/>
    <dgm:cxn modelId="{8A986652-F5C7-459B-8845-B801A2410558}" type="presParOf" srcId="{BD21D2A5-FA94-4702-B691-94905A0DB138}" destId="{91D857C9-FCAF-46C2-AACF-C3679CDE83D2}" srcOrd="11" destOrd="0" presId="urn:microsoft.com/office/officeart/2005/8/layout/list1"/>
    <dgm:cxn modelId="{B3B2B510-B7FE-42AC-8FF0-21F4E288F75F}" type="presParOf" srcId="{BD21D2A5-FA94-4702-B691-94905A0DB138}" destId="{74B17FEE-E81C-4A2C-8B72-A230E5D4FDD7}" srcOrd="12" destOrd="0" presId="urn:microsoft.com/office/officeart/2005/8/layout/list1"/>
    <dgm:cxn modelId="{F02F21FB-E12E-4068-B299-E38C757B4C24}" type="presParOf" srcId="{74B17FEE-E81C-4A2C-8B72-A230E5D4FDD7}" destId="{1778E7AF-7E46-45AD-9D68-E475DEE9F046}" srcOrd="0" destOrd="0" presId="urn:microsoft.com/office/officeart/2005/8/layout/list1"/>
    <dgm:cxn modelId="{02B52583-92E2-43A1-BA17-D9B2BC53E9B5}" type="presParOf" srcId="{74B17FEE-E81C-4A2C-8B72-A230E5D4FDD7}" destId="{F53E7F0C-CB89-4535-92F2-CC6E5C962A41}" srcOrd="1" destOrd="0" presId="urn:microsoft.com/office/officeart/2005/8/layout/list1"/>
    <dgm:cxn modelId="{46D5A40E-59BF-4AF5-BF9D-5233E93222E2}" type="presParOf" srcId="{BD21D2A5-FA94-4702-B691-94905A0DB138}" destId="{B1143CCC-D7A9-49F3-B2AA-EFDF6033D879}" srcOrd="13" destOrd="0" presId="urn:microsoft.com/office/officeart/2005/8/layout/list1"/>
    <dgm:cxn modelId="{DA645D6F-8F21-4D61-A3B8-BBC2C7464513}" type="presParOf" srcId="{BD21D2A5-FA94-4702-B691-94905A0DB138}" destId="{05CA7B1C-6835-4ECC-ACD1-FEF93CD16A8C}" srcOrd="14" destOrd="0" presId="urn:microsoft.com/office/officeart/2005/8/layout/list1"/>
    <dgm:cxn modelId="{7BBE263E-90EF-48D2-B7FF-AA3F86C1157A}" type="presParOf" srcId="{BD21D2A5-FA94-4702-B691-94905A0DB138}" destId="{FDD3EB4D-6F10-473C-9698-64B0C303267F}" srcOrd="15" destOrd="0" presId="urn:microsoft.com/office/officeart/2005/8/layout/list1"/>
    <dgm:cxn modelId="{B158957F-3868-46AA-BEE3-070C2C296550}" type="presParOf" srcId="{BD21D2A5-FA94-4702-B691-94905A0DB138}" destId="{3878C5F8-1FA4-419A-B857-8E69A44FD588}" srcOrd="16" destOrd="0" presId="urn:microsoft.com/office/officeart/2005/8/layout/list1"/>
    <dgm:cxn modelId="{B3396A11-5D45-43B3-B22F-7E7F32246332}" type="presParOf" srcId="{3878C5F8-1FA4-419A-B857-8E69A44FD588}" destId="{A82CD034-503C-499A-8DDE-3BF6440CAC18}" srcOrd="0" destOrd="0" presId="urn:microsoft.com/office/officeart/2005/8/layout/list1"/>
    <dgm:cxn modelId="{8A7D2E94-6C88-4BCA-AC24-A75755CABEF9}" type="presParOf" srcId="{3878C5F8-1FA4-419A-B857-8E69A44FD588}" destId="{44E4C513-7CAB-4A46-A129-5A2E94338C13}" srcOrd="1" destOrd="0" presId="urn:microsoft.com/office/officeart/2005/8/layout/list1"/>
    <dgm:cxn modelId="{FB91FC5A-7D58-4D7B-9F79-BD4CE09F8ED2}" type="presParOf" srcId="{BD21D2A5-FA94-4702-B691-94905A0DB138}" destId="{B4818967-C752-4959-8EE4-AD4C1F8777FD}" srcOrd="17" destOrd="0" presId="urn:microsoft.com/office/officeart/2005/8/layout/list1"/>
    <dgm:cxn modelId="{4760DC58-FED4-4396-91F6-E4A9B79C3D89}" type="presParOf" srcId="{BD21D2A5-FA94-4702-B691-94905A0DB138}" destId="{83001CC2-2031-476A-A17E-5259F08DE27E}" srcOrd="18" destOrd="0" presId="urn:microsoft.com/office/officeart/2005/8/layout/list1"/>
    <dgm:cxn modelId="{7BA4DB76-1571-4EBD-A95D-812E7AA605D7}" type="presParOf" srcId="{BD21D2A5-FA94-4702-B691-94905A0DB138}" destId="{B8EE4698-757C-42AA-B9B6-65584C348136}" srcOrd="19" destOrd="0" presId="urn:microsoft.com/office/officeart/2005/8/layout/list1"/>
    <dgm:cxn modelId="{DC8BBAA8-D143-47A8-B6C3-A7C8DCCE520A}" type="presParOf" srcId="{BD21D2A5-FA94-4702-B691-94905A0DB138}" destId="{3826D0C2-09AE-4A32-A822-8A15AADB52D8}" srcOrd="20" destOrd="0" presId="urn:microsoft.com/office/officeart/2005/8/layout/list1"/>
    <dgm:cxn modelId="{A8E9FEB7-6972-4365-A303-CE7040EC5030}" type="presParOf" srcId="{3826D0C2-09AE-4A32-A822-8A15AADB52D8}" destId="{01123DE7-83DC-478D-8483-678D1E6EF907}" srcOrd="0" destOrd="0" presId="urn:microsoft.com/office/officeart/2005/8/layout/list1"/>
    <dgm:cxn modelId="{2E606D8C-56A7-4138-B718-D9B72D70EF9C}" type="presParOf" srcId="{3826D0C2-09AE-4A32-A822-8A15AADB52D8}" destId="{D0F8111B-3EA4-4641-BE29-CA8B30EF1F02}" srcOrd="1" destOrd="0" presId="urn:microsoft.com/office/officeart/2005/8/layout/list1"/>
    <dgm:cxn modelId="{46F2B8F9-8975-4CFA-AC17-DC34D016CACD}" type="presParOf" srcId="{BD21D2A5-FA94-4702-B691-94905A0DB138}" destId="{46DDBBDA-6DE8-44C8-8DB8-5E3F268F6B8B}" srcOrd="21" destOrd="0" presId="urn:microsoft.com/office/officeart/2005/8/layout/list1"/>
    <dgm:cxn modelId="{B707C127-F4D6-42B5-8C9B-82B554F5FEDB}" type="presParOf" srcId="{BD21D2A5-FA94-4702-B691-94905A0DB138}" destId="{85AE97F6-FA7D-49CD-9287-09070D911C61}" srcOrd="22" destOrd="0" presId="urn:microsoft.com/office/officeart/2005/8/layout/list1"/>
    <dgm:cxn modelId="{71E39E77-C450-45E2-9719-2379C145F44F}" type="presParOf" srcId="{BD21D2A5-FA94-4702-B691-94905A0DB138}" destId="{CFA5B44F-A99A-4FA7-9CFD-8ADAC542CEDB}" srcOrd="23" destOrd="0" presId="urn:microsoft.com/office/officeart/2005/8/layout/list1"/>
    <dgm:cxn modelId="{9AAAA492-E7F1-42D2-A747-A02E7F1CF637}" type="presParOf" srcId="{BD21D2A5-FA94-4702-B691-94905A0DB138}" destId="{E2610490-B66B-430B-AE07-3ABDC4A3B07D}" srcOrd="24" destOrd="0" presId="urn:microsoft.com/office/officeart/2005/8/layout/list1"/>
    <dgm:cxn modelId="{4E9490B9-20B2-4984-BC6A-A977B0591A20}" type="presParOf" srcId="{E2610490-B66B-430B-AE07-3ABDC4A3B07D}" destId="{1AFEB980-040B-4094-9610-E8A81D4DCF2D}" srcOrd="0" destOrd="0" presId="urn:microsoft.com/office/officeart/2005/8/layout/list1"/>
    <dgm:cxn modelId="{F7FE68AE-5B46-4C1C-B0DC-1FBD92A09FB3}" type="presParOf" srcId="{E2610490-B66B-430B-AE07-3ABDC4A3B07D}" destId="{C0CF4E10-80FE-4C3D-91D4-6AFE8D0780AC}" srcOrd="1" destOrd="0" presId="urn:microsoft.com/office/officeart/2005/8/layout/list1"/>
    <dgm:cxn modelId="{A6244622-ABC9-48CB-8459-39D117560231}" type="presParOf" srcId="{BD21D2A5-FA94-4702-B691-94905A0DB138}" destId="{15E14963-8520-4C39-8153-D330969F9420}" srcOrd="25" destOrd="0" presId="urn:microsoft.com/office/officeart/2005/8/layout/list1"/>
    <dgm:cxn modelId="{BDBA5FA2-8BE0-4331-AF76-9B2B939CA373}" type="presParOf" srcId="{BD21D2A5-FA94-4702-B691-94905A0DB138}" destId="{76328757-8968-4B8A-B35A-2264BCCCD805}" srcOrd="2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5EB54C6-2578-4993-82AA-EFE306CBACB5}"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IN"/>
        </a:p>
      </dgm:t>
    </dgm:pt>
    <dgm:pt modelId="{AE125D8B-888C-45C7-84E6-D08E7CD5F2AB}">
      <dgm:prSet phldrT="[Text]"/>
      <dgm:spPr>
        <a:effectLst>
          <a:glow rad="101600">
            <a:schemeClr val="tx1">
              <a:alpha val="60000"/>
            </a:schemeClr>
          </a:glow>
        </a:effectLst>
      </dgm:spPr>
      <dgm:t>
        <a:bodyPr/>
        <a:lstStyle/>
        <a:p>
          <a:pPr algn="ctr"/>
          <a:r>
            <a:rPr lang="en-US" dirty="0"/>
            <a:t> </a:t>
          </a:r>
          <a:r>
            <a:rPr lang="en-US" b="1" dirty="0"/>
            <a:t>Application Layer</a:t>
          </a:r>
          <a:endParaRPr lang="en-IN" dirty="0"/>
        </a:p>
      </dgm:t>
    </dgm:pt>
    <dgm:pt modelId="{B8AA43A2-E284-42FE-A4B1-816E360DC3A7}" type="sibTrans" cxnId="{94C21B86-BE66-4936-AB5E-FCAB3D134F10}">
      <dgm:prSet/>
      <dgm:spPr/>
      <dgm:t>
        <a:bodyPr/>
        <a:lstStyle/>
        <a:p>
          <a:endParaRPr lang="en-IN"/>
        </a:p>
      </dgm:t>
    </dgm:pt>
    <dgm:pt modelId="{50A95C15-6CE3-4EEB-A086-8734DCB2E5E5}" type="parTrans" cxnId="{94C21B86-BE66-4936-AB5E-FCAB3D134F10}">
      <dgm:prSet/>
      <dgm:spPr/>
      <dgm:t>
        <a:bodyPr/>
        <a:lstStyle/>
        <a:p>
          <a:endParaRPr lang="en-IN"/>
        </a:p>
      </dgm:t>
    </dgm:pt>
    <dgm:pt modelId="{2CE3A6C5-7B62-459E-9BE6-920BC79D091D}">
      <dgm:prSet phldrT="[Text]"/>
      <dgm:spPr>
        <a:effectLst>
          <a:glow rad="101600">
            <a:schemeClr val="tx1">
              <a:alpha val="60000"/>
            </a:schemeClr>
          </a:glow>
        </a:effectLst>
      </dgm:spPr>
      <dgm:t>
        <a:bodyPr/>
        <a:lstStyle/>
        <a:p>
          <a:pPr algn="ctr"/>
          <a:r>
            <a:rPr lang="en-US" b="1" dirty="0"/>
            <a:t>Presentation Layer</a:t>
          </a:r>
          <a:endParaRPr lang="en-IN" b="1" dirty="0"/>
        </a:p>
      </dgm:t>
    </dgm:pt>
    <dgm:pt modelId="{3C71294A-01BC-429B-9599-BBF8FDDC89F0}" type="sibTrans" cxnId="{86F1A269-7C25-4CFB-A364-7791D53ACD60}">
      <dgm:prSet/>
      <dgm:spPr/>
      <dgm:t>
        <a:bodyPr/>
        <a:lstStyle/>
        <a:p>
          <a:endParaRPr lang="en-IN"/>
        </a:p>
      </dgm:t>
    </dgm:pt>
    <dgm:pt modelId="{FDB74B1A-B8F0-4110-AA77-582B8794D424}" type="parTrans" cxnId="{86F1A269-7C25-4CFB-A364-7791D53ACD60}">
      <dgm:prSet/>
      <dgm:spPr/>
      <dgm:t>
        <a:bodyPr/>
        <a:lstStyle/>
        <a:p>
          <a:endParaRPr lang="en-IN"/>
        </a:p>
      </dgm:t>
    </dgm:pt>
    <dgm:pt modelId="{B3FA3913-A299-4297-8842-18F9B2C20CD0}">
      <dgm:prSet phldrT="[Text]"/>
      <dgm:spPr/>
      <dgm:t>
        <a:bodyPr/>
        <a:lstStyle/>
        <a:p>
          <a:endParaRPr lang="en-IN" dirty="0"/>
        </a:p>
      </dgm:t>
    </dgm:pt>
    <dgm:pt modelId="{71F01EFC-CC3A-4291-A1BD-03A9C5CD5AC2}" type="sibTrans" cxnId="{B6DA2C89-977E-456A-9483-FB71EC162B6B}">
      <dgm:prSet/>
      <dgm:spPr/>
      <dgm:t>
        <a:bodyPr/>
        <a:lstStyle/>
        <a:p>
          <a:endParaRPr lang="en-IN"/>
        </a:p>
      </dgm:t>
    </dgm:pt>
    <dgm:pt modelId="{C64A44E2-4D2E-438C-970B-708C1F98672A}" type="parTrans" cxnId="{B6DA2C89-977E-456A-9483-FB71EC162B6B}">
      <dgm:prSet/>
      <dgm:spPr/>
      <dgm:t>
        <a:bodyPr/>
        <a:lstStyle/>
        <a:p>
          <a:endParaRPr lang="en-IN"/>
        </a:p>
      </dgm:t>
    </dgm:pt>
    <dgm:pt modelId="{C4B77C31-0970-4AAC-B30B-290160E94BC5}">
      <dgm:prSet phldrT="[Text]"/>
      <dgm:spPr/>
      <dgm:t>
        <a:bodyPr/>
        <a:lstStyle/>
        <a:p>
          <a:endParaRPr lang="en-IN" dirty="0"/>
        </a:p>
      </dgm:t>
    </dgm:pt>
    <dgm:pt modelId="{96ED4CDF-1D4F-4BB7-9B4F-B8DF9FA6F1BE}" type="sibTrans" cxnId="{BE0BFB58-CBD7-44CD-8AE7-D78D7E0BE583}">
      <dgm:prSet/>
      <dgm:spPr/>
      <dgm:t>
        <a:bodyPr/>
        <a:lstStyle/>
        <a:p>
          <a:endParaRPr lang="en-IN"/>
        </a:p>
      </dgm:t>
    </dgm:pt>
    <dgm:pt modelId="{B123D45F-F0EA-480D-B28E-02E533E1D857}" type="parTrans" cxnId="{BE0BFB58-CBD7-44CD-8AE7-D78D7E0BE583}">
      <dgm:prSet/>
      <dgm:spPr/>
      <dgm:t>
        <a:bodyPr/>
        <a:lstStyle/>
        <a:p>
          <a:endParaRPr lang="en-IN"/>
        </a:p>
      </dgm:t>
    </dgm:pt>
    <dgm:pt modelId="{B718DF2F-D8F9-4760-8AE5-883A35912C03}">
      <dgm:prSet phldrT="[Text]"/>
      <dgm:spPr/>
      <dgm:t>
        <a:bodyPr/>
        <a:lstStyle/>
        <a:p>
          <a:endParaRPr lang="en-IN" dirty="0"/>
        </a:p>
      </dgm:t>
    </dgm:pt>
    <dgm:pt modelId="{38BC1C34-1B4A-421E-969A-A650DAFD5718}" type="sibTrans" cxnId="{8718802C-2850-42C3-84C1-9EA590A00325}">
      <dgm:prSet/>
      <dgm:spPr/>
      <dgm:t>
        <a:bodyPr/>
        <a:lstStyle/>
        <a:p>
          <a:endParaRPr lang="en-IN"/>
        </a:p>
      </dgm:t>
    </dgm:pt>
    <dgm:pt modelId="{CCDDC1C1-834A-46F5-8E72-5F1B977461A3}" type="parTrans" cxnId="{8718802C-2850-42C3-84C1-9EA590A00325}">
      <dgm:prSet/>
      <dgm:spPr/>
      <dgm:t>
        <a:bodyPr/>
        <a:lstStyle/>
        <a:p>
          <a:endParaRPr lang="en-IN"/>
        </a:p>
      </dgm:t>
    </dgm:pt>
    <dgm:pt modelId="{F71B9869-1B23-4B7C-9F44-0BCF5809E681}">
      <dgm:prSet/>
      <dgm:spPr/>
      <dgm:t>
        <a:bodyPr/>
        <a:lstStyle/>
        <a:p>
          <a:endParaRPr lang="en-IN" dirty="0"/>
        </a:p>
      </dgm:t>
    </dgm:pt>
    <dgm:pt modelId="{DE16CAD5-C4B0-4F7E-9EB0-672E5E519D43}" type="parTrans" cxnId="{6C883A8C-F1AA-4BDA-A436-CC07E4575285}">
      <dgm:prSet/>
      <dgm:spPr/>
      <dgm:t>
        <a:bodyPr/>
        <a:lstStyle/>
        <a:p>
          <a:endParaRPr lang="en-IN"/>
        </a:p>
      </dgm:t>
    </dgm:pt>
    <dgm:pt modelId="{58477C92-F787-4094-829E-9F2860599AAC}" type="sibTrans" cxnId="{6C883A8C-F1AA-4BDA-A436-CC07E4575285}">
      <dgm:prSet/>
      <dgm:spPr/>
      <dgm:t>
        <a:bodyPr/>
        <a:lstStyle/>
        <a:p>
          <a:endParaRPr lang="en-IN"/>
        </a:p>
      </dgm:t>
    </dgm:pt>
    <dgm:pt modelId="{9624AA7D-AE16-45C1-A3E1-8911B8E6297C}">
      <dgm:prSet/>
      <dgm:spPr/>
      <dgm:t>
        <a:bodyPr/>
        <a:lstStyle/>
        <a:p>
          <a:endParaRPr lang="en-IN" dirty="0"/>
        </a:p>
      </dgm:t>
    </dgm:pt>
    <dgm:pt modelId="{763A3AF2-B862-43B8-96DF-699843FB0E37}" type="parTrans" cxnId="{9D3B98DB-F4DF-4C2C-B758-E04D9318EE5A}">
      <dgm:prSet/>
      <dgm:spPr/>
      <dgm:t>
        <a:bodyPr/>
        <a:lstStyle/>
        <a:p>
          <a:endParaRPr lang="en-IN"/>
        </a:p>
      </dgm:t>
    </dgm:pt>
    <dgm:pt modelId="{07B598B4-EDE7-4619-AA94-C0F5AA2D5542}" type="sibTrans" cxnId="{9D3B98DB-F4DF-4C2C-B758-E04D9318EE5A}">
      <dgm:prSet/>
      <dgm:spPr/>
      <dgm:t>
        <a:bodyPr/>
        <a:lstStyle/>
        <a:p>
          <a:endParaRPr lang="en-IN"/>
        </a:p>
      </dgm:t>
    </dgm:pt>
    <dgm:pt modelId="{BD21D2A5-FA94-4702-B691-94905A0DB138}" type="pres">
      <dgm:prSet presAssocID="{45EB54C6-2578-4993-82AA-EFE306CBACB5}" presName="linear" presStyleCnt="0">
        <dgm:presLayoutVars>
          <dgm:dir/>
          <dgm:animLvl val="lvl"/>
          <dgm:resizeHandles val="exact"/>
        </dgm:presLayoutVars>
      </dgm:prSet>
      <dgm:spPr/>
    </dgm:pt>
    <dgm:pt modelId="{56A497B3-2152-4EF8-84DF-EF075259A739}" type="pres">
      <dgm:prSet presAssocID="{AE125D8B-888C-45C7-84E6-D08E7CD5F2AB}" presName="parentLin" presStyleCnt="0"/>
      <dgm:spPr/>
    </dgm:pt>
    <dgm:pt modelId="{A0FF02A6-739B-473A-8C20-F1875D5A32F2}" type="pres">
      <dgm:prSet presAssocID="{AE125D8B-888C-45C7-84E6-D08E7CD5F2AB}" presName="parentLeftMargin" presStyleLbl="node1" presStyleIdx="0" presStyleCnt="7"/>
      <dgm:spPr/>
    </dgm:pt>
    <dgm:pt modelId="{ED1736E4-ADC6-4ECC-BF09-2F50990D46FC}" type="pres">
      <dgm:prSet presAssocID="{AE125D8B-888C-45C7-84E6-D08E7CD5F2AB}" presName="parentText" presStyleLbl="node1" presStyleIdx="0" presStyleCnt="7">
        <dgm:presLayoutVars>
          <dgm:chMax val="0"/>
          <dgm:bulletEnabled val="1"/>
        </dgm:presLayoutVars>
      </dgm:prSet>
      <dgm:spPr/>
    </dgm:pt>
    <dgm:pt modelId="{6249BD4E-2685-468F-82A2-DFB8229AF932}" type="pres">
      <dgm:prSet presAssocID="{AE125D8B-888C-45C7-84E6-D08E7CD5F2AB}" presName="negativeSpace" presStyleCnt="0"/>
      <dgm:spPr/>
    </dgm:pt>
    <dgm:pt modelId="{6923106C-6CF8-41FD-B59F-19033ABF43D8}" type="pres">
      <dgm:prSet presAssocID="{AE125D8B-888C-45C7-84E6-D08E7CD5F2AB}" presName="childText" presStyleLbl="conFgAcc1" presStyleIdx="0" presStyleCnt="7">
        <dgm:presLayoutVars>
          <dgm:bulletEnabled val="1"/>
        </dgm:presLayoutVars>
      </dgm:prSet>
      <dgm:spPr>
        <a:ln>
          <a:solidFill>
            <a:schemeClr val="bg1"/>
          </a:solidFill>
        </a:ln>
      </dgm:spPr>
    </dgm:pt>
    <dgm:pt modelId="{F361ADBB-81CA-476A-82AF-72DE5919824D}" type="pres">
      <dgm:prSet presAssocID="{B8AA43A2-E284-42FE-A4B1-816E360DC3A7}" presName="spaceBetweenRectangles" presStyleCnt="0"/>
      <dgm:spPr/>
    </dgm:pt>
    <dgm:pt modelId="{AC6A28E1-8D6B-4C01-8BA8-C82703F7FCE2}" type="pres">
      <dgm:prSet presAssocID="{2CE3A6C5-7B62-459E-9BE6-920BC79D091D}" presName="parentLin" presStyleCnt="0"/>
      <dgm:spPr/>
    </dgm:pt>
    <dgm:pt modelId="{C7ED797B-8882-43BE-A966-51C25D9252F5}" type="pres">
      <dgm:prSet presAssocID="{2CE3A6C5-7B62-459E-9BE6-920BC79D091D}" presName="parentLeftMargin" presStyleLbl="node1" presStyleIdx="0" presStyleCnt="7"/>
      <dgm:spPr/>
    </dgm:pt>
    <dgm:pt modelId="{A49229C2-8CB6-4F6C-B0DC-1B9C6AD3E3EE}" type="pres">
      <dgm:prSet presAssocID="{2CE3A6C5-7B62-459E-9BE6-920BC79D091D}" presName="parentText" presStyleLbl="node1" presStyleIdx="1" presStyleCnt="7">
        <dgm:presLayoutVars>
          <dgm:chMax val="0"/>
          <dgm:bulletEnabled val="1"/>
        </dgm:presLayoutVars>
      </dgm:prSet>
      <dgm:spPr/>
    </dgm:pt>
    <dgm:pt modelId="{D383BB7B-FF33-40CB-B68A-D05465F94605}" type="pres">
      <dgm:prSet presAssocID="{2CE3A6C5-7B62-459E-9BE6-920BC79D091D}" presName="negativeSpace" presStyleCnt="0"/>
      <dgm:spPr/>
    </dgm:pt>
    <dgm:pt modelId="{B6A66268-4228-488D-A12B-A669DBD12D2C}" type="pres">
      <dgm:prSet presAssocID="{2CE3A6C5-7B62-459E-9BE6-920BC79D091D}" presName="childText" presStyleLbl="conFgAcc1" presStyleIdx="1" presStyleCnt="7">
        <dgm:presLayoutVars>
          <dgm:bulletEnabled val="1"/>
        </dgm:presLayoutVars>
      </dgm:prSet>
      <dgm:spPr>
        <a:ln>
          <a:solidFill>
            <a:schemeClr val="bg1"/>
          </a:solidFill>
        </a:ln>
      </dgm:spPr>
    </dgm:pt>
    <dgm:pt modelId="{7BA17AD9-E318-47F5-B820-6192278281AC}" type="pres">
      <dgm:prSet presAssocID="{3C71294A-01BC-429B-9599-BBF8FDDC89F0}" presName="spaceBetweenRectangles" presStyleCnt="0"/>
      <dgm:spPr/>
    </dgm:pt>
    <dgm:pt modelId="{F45BAAB8-4D77-485B-A4DA-56F0A02850FF}" type="pres">
      <dgm:prSet presAssocID="{B3FA3913-A299-4297-8842-18F9B2C20CD0}" presName="parentLin" presStyleCnt="0"/>
      <dgm:spPr/>
    </dgm:pt>
    <dgm:pt modelId="{A27A63C9-4861-488A-8ACA-355EEBE7EC98}" type="pres">
      <dgm:prSet presAssocID="{B3FA3913-A299-4297-8842-18F9B2C20CD0}" presName="parentLeftMargin" presStyleLbl="node1" presStyleIdx="1" presStyleCnt="7"/>
      <dgm:spPr/>
    </dgm:pt>
    <dgm:pt modelId="{D8008C0E-E0A5-4FBD-8701-7DB425DD3B1B}" type="pres">
      <dgm:prSet presAssocID="{B3FA3913-A299-4297-8842-18F9B2C20CD0}" presName="parentText" presStyleLbl="node1" presStyleIdx="2" presStyleCnt="7">
        <dgm:presLayoutVars>
          <dgm:chMax val="0"/>
          <dgm:bulletEnabled val="1"/>
        </dgm:presLayoutVars>
      </dgm:prSet>
      <dgm:spPr/>
    </dgm:pt>
    <dgm:pt modelId="{1C04AAF6-6A89-443D-BB1A-73FA9D6F70DD}" type="pres">
      <dgm:prSet presAssocID="{B3FA3913-A299-4297-8842-18F9B2C20CD0}" presName="negativeSpace" presStyleCnt="0"/>
      <dgm:spPr/>
    </dgm:pt>
    <dgm:pt modelId="{1EA444BD-BC68-4548-B404-A2B6EE6775BD}" type="pres">
      <dgm:prSet presAssocID="{B3FA3913-A299-4297-8842-18F9B2C20CD0}" presName="childText" presStyleLbl="conFgAcc1" presStyleIdx="2" presStyleCnt="7">
        <dgm:presLayoutVars>
          <dgm:bulletEnabled val="1"/>
        </dgm:presLayoutVars>
      </dgm:prSet>
      <dgm:spPr>
        <a:ln>
          <a:solidFill>
            <a:schemeClr val="bg1"/>
          </a:solidFill>
        </a:ln>
      </dgm:spPr>
    </dgm:pt>
    <dgm:pt modelId="{91D857C9-FCAF-46C2-AACF-C3679CDE83D2}" type="pres">
      <dgm:prSet presAssocID="{71F01EFC-CC3A-4291-A1BD-03A9C5CD5AC2}" presName="spaceBetweenRectangles" presStyleCnt="0"/>
      <dgm:spPr/>
    </dgm:pt>
    <dgm:pt modelId="{74B17FEE-E81C-4A2C-8B72-A230E5D4FDD7}" type="pres">
      <dgm:prSet presAssocID="{C4B77C31-0970-4AAC-B30B-290160E94BC5}" presName="parentLin" presStyleCnt="0"/>
      <dgm:spPr/>
    </dgm:pt>
    <dgm:pt modelId="{1778E7AF-7E46-45AD-9D68-E475DEE9F046}" type="pres">
      <dgm:prSet presAssocID="{C4B77C31-0970-4AAC-B30B-290160E94BC5}" presName="parentLeftMargin" presStyleLbl="node1" presStyleIdx="2" presStyleCnt="7"/>
      <dgm:spPr/>
    </dgm:pt>
    <dgm:pt modelId="{F53E7F0C-CB89-4535-92F2-CC6E5C962A41}" type="pres">
      <dgm:prSet presAssocID="{C4B77C31-0970-4AAC-B30B-290160E94BC5}" presName="parentText" presStyleLbl="node1" presStyleIdx="3" presStyleCnt="7">
        <dgm:presLayoutVars>
          <dgm:chMax val="0"/>
          <dgm:bulletEnabled val="1"/>
        </dgm:presLayoutVars>
      </dgm:prSet>
      <dgm:spPr/>
    </dgm:pt>
    <dgm:pt modelId="{B1143CCC-D7A9-49F3-B2AA-EFDF6033D879}" type="pres">
      <dgm:prSet presAssocID="{C4B77C31-0970-4AAC-B30B-290160E94BC5}" presName="negativeSpace" presStyleCnt="0"/>
      <dgm:spPr/>
    </dgm:pt>
    <dgm:pt modelId="{05CA7B1C-6835-4ECC-ACD1-FEF93CD16A8C}" type="pres">
      <dgm:prSet presAssocID="{C4B77C31-0970-4AAC-B30B-290160E94BC5}" presName="childText" presStyleLbl="conFgAcc1" presStyleIdx="3" presStyleCnt="7">
        <dgm:presLayoutVars>
          <dgm:bulletEnabled val="1"/>
        </dgm:presLayoutVars>
      </dgm:prSet>
      <dgm:spPr>
        <a:ln>
          <a:solidFill>
            <a:schemeClr val="bg1"/>
          </a:solidFill>
        </a:ln>
      </dgm:spPr>
    </dgm:pt>
    <dgm:pt modelId="{FDD3EB4D-6F10-473C-9698-64B0C303267F}" type="pres">
      <dgm:prSet presAssocID="{96ED4CDF-1D4F-4BB7-9B4F-B8DF9FA6F1BE}" presName="spaceBetweenRectangles" presStyleCnt="0"/>
      <dgm:spPr/>
    </dgm:pt>
    <dgm:pt modelId="{3878C5F8-1FA4-419A-B857-8E69A44FD588}" type="pres">
      <dgm:prSet presAssocID="{B718DF2F-D8F9-4760-8AE5-883A35912C03}" presName="parentLin" presStyleCnt="0"/>
      <dgm:spPr/>
    </dgm:pt>
    <dgm:pt modelId="{A82CD034-503C-499A-8DDE-3BF6440CAC18}" type="pres">
      <dgm:prSet presAssocID="{B718DF2F-D8F9-4760-8AE5-883A35912C03}" presName="parentLeftMargin" presStyleLbl="node1" presStyleIdx="3" presStyleCnt="7"/>
      <dgm:spPr/>
    </dgm:pt>
    <dgm:pt modelId="{44E4C513-7CAB-4A46-A129-5A2E94338C13}" type="pres">
      <dgm:prSet presAssocID="{B718DF2F-D8F9-4760-8AE5-883A35912C03}" presName="parentText" presStyleLbl="node1" presStyleIdx="4" presStyleCnt="7">
        <dgm:presLayoutVars>
          <dgm:chMax val="0"/>
          <dgm:bulletEnabled val="1"/>
        </dgm:presLayoutVars>
      </dgm:prSet>
      <dgm:spPr/>
    </dgm:pt>
    <dgm:pt modelId="{B4818967-C752-4959-8EE4-AD4C1F8777FD}" type="pres">
      <dgm:prSet presAssocID="{B718DF2F-D8F9-4760-8AE5-883A35912C03}" presName="negativeSpace" presStyleCnt="0"/>
      <dgm:spPr/>
    </dgm:pt>
    <dgm:pt modelId="{83001CC2-2031-476A-A17E-5259F08DE27E}" type="pres">
      <dgm:prSet presAssocID="{B718DF2F-D8F9-4760-8AE5-883A35912C03}" presName="childText" presStyleLbl="conFgAcc1" presStyleIdx="4" presStyleCnt="7">
        <dgm:presLayoutVars>
          <dgm:bulletEnabled val="1"/>
        </dgm:presLayoutVars>
      </dgm:prSet>
      <dgm:spPr>
        <a:ln>
          <a:solidFill>
            <a:schemeClr val="bg1"/>
          </a:solidFill>
        </a:ln>
      </dgm:spPr>
    </dgm:pt>
    <dgm:pt modelId="{B8EE4698-757C-42AA-B9B6-65584C348136}" type="pres">
      <dgm:prSet presAssocID="{38BC1C34-1B4A-421E-969A-A650DAFD5718}" presName="spaceBetweenRectangles" presStyleCnt="0"/>
      <dgm:spPr/>
    </dgm:pt>
    <dgm:pt modelId="{3826D0C2-09AE-4A32-A822-8A15AADB52D8}" type="pres">
      <dgm:prSet presAssocID="{F71B9869-1B23-4B7C-9F44-0BCF5809E681}" presName="parentLin" presStyleCnt="0"/>
      <dgm:spPr/>
    </dgm:pt>
    <dgm:pt modelId="{01123DE7-83DC-478D-8483-678D1E6EF907}" type="pres">
      <dgm:prSet presAssocID="{F71B9869-1B23-4B7C-9F44-0BCF5809E681}" presName="parentLeftMargin" presStyleLbl="node1" presStyleIdx="4" presStyleCnt="7"/>
      <dgm:spPr/>
    </dgm:pt>
    <dgm:pt modelId="{D0F8111B-3EA4-4641-BE29-CA8B30EF1F02}" type="pres">
      <dgm:prSet presAssocID="{F71B9869-1B23-4B7C-9F44-0BCF5809E681}" presName="parentText" presStyleLbl="node1" presStyleIdx="5" presStyleCnt="7">
        <dgm:presLayoutVars>
          <dgm:chMax val="0"/>
          <dgm:bulletEnabled val="1"/>
        </dgm:presLayoutVars>
      </dgm:prSet>
      <dgm:spPr/>
    </dgm:pt>
    <dgm:pt modelId="{46DDBBDA-6DE8-44C8-8DB8-5E3F268F6B8B}" type="pres">
      <dgm:prSet presAssocID="{F71B9869-1B23-4B7C-9F44-0BCF5809E681}" presName="negativeSpace" presStyleCnt="0"/>
      <dgm:spPr/>
    </dgm:pt>
    <dgm:pt modelId="{85AE97F6-FA7D-49CD-9287-09070D911C61}" type="pres">
      <dgm:prSet presAssocID="{F71B9869-1B23-4B7C-9F44-0BCF5809E681}" presName="childText" presStyleLbl="conFgAcc1" presStyleIdx="5" presStyleCnt="7">
        <dgm:presLayoutVars>
          <dgm:bulletEnabled val="1"/>
        </dgm:presLayoutVars>
      </dgm:prSet>
      <dgm:spPr>
        <a:ln>
          <a:solidFill>
            <a:schemeClr val="bg1"/>
          </a:solidFill>
        </a:ln>
      </dgm:spPr>
    </dgm:pt>
    <dgm:pt modelId="{CFA5B44F-A99A-4FA7-9CFD-8ADAC542CEDB}" type="pres">
      <dgm:prSet presAssocID="{58477C92-F787-4094-829E-9F2860599AAC}" presName="spaceBetweenRectangles" presStyleCnt="0"/>
      <dgm:spPr/>
    </dgm:pt>
    <dgm:pt modelId="{E2610490-B66B-430B-AE07-3ABDC4A3B07D}" type="pres">
      <dgm:prSet presAssocID="{9624AA7D-AE16-45C1-A3E1-8911B8E6297C}" presName="parentLin" presStyleCnt="0"/>
      <dgm:spPr/>
    </dgm:pt>
    <dgm:pt modelId="{1AFEB980-040B-4094-9610-E8A81D4DCF2D}" type="pres">
      <dgm:prSet presAssocID="{9624AA7D-AE16-45C1-A3E1-8911B8E6297C}" presName="parentLeftMargin" presStyleLbl="node1" presStyleIdx="5" presStyleCnt="7"/>
      <dgm:spPr/>
    </dgm:pt>
    <dgm:pt modelId="{C0CF4E10-80FE-4C3D-91D4-6AFE8D0780AC}" type="pres">
      <dgm:prSet presAssocID="{9624AA7D-AE16-45C1-A3E1-8911B8E6297C}" presName="parentText" presStyleLbl="node1" presStyleIdx="6" presStyleCnt="7">
        <dgm:presLayoutVars>
          <dgm:chMax val="0"/>
          <dgm:bulletEnabled val="1"/>
        </dgm:presLayoutVars>
      </dgm:prSet>
      <dgm:spPr/>
    </dgm:pt>
    <dgm:pt modelId="{15E14963-8520-4C39-8153-D330969F9420}" type="pres">
      <dgm:prSet presAssocID="{9624AA7D-AE16-45C1-A3E1-8911B8E6297C}" presName="negativeSpace" presStyleCnt="0"/>
      <dgm:spPr/>
    </dgm:pt>
    <dgm:pt modelId="{76328757-8968-4B8A-B35A-2264BCCCD805}" type="pres">
      <dgm:prSet presAssocID="{9624AA7D-AE16-45C1-A3E1-8911B8E6297C}" presName="childText" presStyleLbl="conFgAcc1" presStyleIdx="6" presStyleCnt="7">
        <dgm:presLayoutVars>
          <dgm:bulletEnabled val="1"/>
        </dgm:presLayoutVars>
      </dgm:prSet>
      <dgm:spPr>
        <a:ln>
          <a:solidFill>
            <a:schemeClr val="bg1"/>
          </a:solidFill>
        </a:ln>
      </dgm:spPr>
    </dgm:pt>
  </dgm:ptLst>
  <dgm:cxnLst>
    <dgm:cxn modelId="{7A823E11-0749-4F3F-BEBC-E650041BF35D}" type="presOf" srcId="{C4B77C31-0970-4AAC-B30B-290160E94BC5}" destId="{1778E7AF-7E46-45AD-9D68-E475DEE9F046}" srcOrd="0" destOrd="0" presId="urn:microsoft.com/office/officeart/2005/8/layout/list1"/>
    <dgm:cxn modelId="{8F3F8913-7DE8-4591-B04A-C836152D507E}" type="presOf" srcId="{2CE3A6C5-7B62-459E-9BE6-920BC79D091D}" destId="{C7ED797B-8882-43BE-A966-51C25D9252F5}" srcOrd="0" destOrd="0" presId="urn:microsoft.com/office/officeart/2005/8/layout/list1"/>
    <dgm:cxn modelId="{B0C6C51A-FC46-4635-B801-5A81A011585D}" type="presOf" srcId="{9624AA7D-AE16-45C1-A3E1-8911B8E6297C}" destId="{C0CF4E10-80FE-4C3D-91D4-6AFE8D0780AC}" srcOrd="1" destOrd="0" presId="urn:microsoft.com/office/officeart/2005/8/layout/list1"/>
    <dgm:cxn modelId="{8718802C-2850-42C3-84C1-9EA590A00325}" srcId="{45EB54C6-2578-4993-82AA-EFE306CBACB5}" destId="{B718DF2F-D8F9-4760-8AE5-883A35912C03}" srcOrd="4" destOrd="0" parTransId="{CCDDC1C1-834A-46F5-8E72-5F1B977461A3}" sibTransId="{38BC1C34-1B4A-421E-969A-A650DAFD5718}"/>
    <dgm:cxn modelId="{A66A1F65-4615-4B18-9F1B-0EA5FB108BBB}" type="presOf" srcId="{2CE3A6C5-7B62-459E-9BE6-920BC79D091D}" destId="{A49229C2-8CB6-4F6C-B0DC-1B9C6AD3E3EE}" srcOrd="1" destOrd="0" presId="urn:microsoft.com/office/officeart/2005/8/layout/list1"/>
    <dgm:cxn modelId="{86F1A269-7C25-4CFB-A364-7791D53ACD60}" srcId="{45EB54C6-2578-4993-82AA-EFE306CBACB5}" destId="{2CE3A6C5-7B62-459E-9BE6-920BC79D091D}" srcOrd="1" destOrd="0" parTransId="{FDB74B1A-B8F0-4110-AA77-582B8794D424}" sibTransId="{3C71294A-01BC-429B-9599-BBF8FDDC89F0}"/>
    <dgm:cxn modelId="{8CFD024B-1A30-4C35-944E-CD3CDE9DD71B}" type="presOf" srcId="{F71B9869-1B23-4B7C-9F44-0BCF5809E681}" destId="{D0F8111B-3EA4-4641-BE29-CA8B30EF1F02}" srcOrd="1" destOrd="0" presId="urn:microsoft.com/office/officeart/2005/8/layout/list1"/>
    <dgm:cxn modelId="{8482C572-86C4-4317-A977-5819356FC767}" type="presOf" srcId="{45EB54C6-2578-4993-82AA-EFE306CBACB5}" destId="{BD21D2A5-FA94-4702-B691-94905A0DB138}" srcOrd="0" destOrd="0" presId="urn:microsoft.com/office/officeart/2005/8/layout/list1"/>
    <dgm:cxn modelId="{BE0BFB58-CBD7-44CD-8AE7-D78D7E0BE583}" srcId="{45EB54C6-2578-4993-82AA-EFE306CBACB5}" destId="{C4B77C31-0970-4AAC-B30B-290160E94BC5}" srcOrd="3" destOrd="0" parTransId="{B123D45F-F0EA-480D-B28E-02E533E1D857}" sibTransId="{96ED4CDF-1D4F-4BB7-9B4F-B8DF9FA6F1BE}"/>
    <dgm:cxn modelId="{82636882-A935-4F66-94F4-AA66BB028B75}" type="presOf" srcId="{F71B9869-1B23-4B7C-9F44-0BCF5809E681}" destId="{01123DE7-83DC-478D-8483-678D1E6EF907}" srcOrd="0" destOrd="0" presId="urn:microsoft.com/office/officeart/2005/8/layout/list1"/>
    <dgm:cxn modelId="{94C21B86-BE66-4936-AB5E-FCAB3D134F10}" srcId="{45EB54C6-2578-4993-82AA-EFE306CBACB5}" destId="{AE125D8B-888C-45C7-84E6-D08E7CD5F2AB}" srcOrd="0" destOrd="0" parTransId="{50A95C15-6CE3-4EEB-A086-8734DCB2E5E5}" sibTransId="{B8AA43A2-E284-42FE-A4B1-816E360DC3A7}"/>
    <dgm:cxn modelId="{B6DA2C89-977E-456A-9483-FB71EC162B6B}" srcId="{45EB54C6-2578-4993-82AA-EFE306CBACB5}" destId="{B3FA3913-A299-4297-8842-18F9B2C20CD0}" srcOrd="2" destOrd="0" parTransId="{C64A44E2-4D2E-438C-970B-708C1F98672A}" sibTransId="{71F01EFC-CC3A-4291-A1BD-03A9C5CD5AC2}"/>
    <dgm:cxn modelId="{6C883A8C-F1AA-4BDA-A436-CC07E4575285}" srcId="{45EB54C6-2578-4993-82AA-EFE306CBACB5}" destId="{F71B9869-1B23-4B7C-9F44-0BCF5809E681}" srcOrd="5" destOrd="0" parTransId="{DE16CAD5-C4B0-4F7E-9EB0-672E5E519D43}" sibTransId="{58477C92-F787-4094-829E-9F2860599AAC}"/>
    <dgm:cxn modelId="{57A4628C-ACE3-431A-82A6-C0AFC4376D9E}" type="presOf" srcId="{AE125D8B-888C-45C7-84E6-D08E7CD5F2AB}" destId="{A0FF02A6-739B-473A-8C20-F1875D5A32F2}" srcOrd="0" destOrd="0" presId="urn:microsoft.com/office/officeart/2005/8/layout/list1"/>
    <dgm:cxn modelId="{3702AB90-AD83-4F12-94D0-2A620F5725F9}" type="presOf" srcId="{AE125D8B-888C-45C7-84E6-D08E7CD5F2AB}" destId="{ED1736E4-ADC6-4ECC-BF09-2F50990D46FC}" srcOrd="1" destOrd="0" presId="urn:microsoft.com/office/officeart/2005/8/layout/list1"/>
    <dgm:cxn modelId="{9D672FA6-0CFA-477B-9329-E2D9D9BAF7B1}" type="presOf" srcId="{B718DF2F-D8F9-4760-8AE5-883A35912C03}" destId="{44E4C513-7CAB-4A46-A129-5A2E94338C13}" srcOrd="1" destOrd="0" presId="urn:microsoft.com/office/officeart/2005/8/layout/list1"/>
    <dgm:cxn modelId="{3E05A9A8-761A-4C26-8C78-5434A6910477}" type="presOf" srcId="{B3FA3913-A299-4297-8842-18F9B2C20CD0}" destId="{D8008C0E-E0A5-4FBD-8701-7DB425DD3B1B}" srcOrd="1" destOrd="0" presId="urn:microsoft.com/office/officeart/2005/8/layout/list1"/>
    <dgm:cxn modelId="{0B264CC0-AED2-4CD6-8DF2-B52846F68A8C}" type="presOf" srcId="{B3FA3913-A299-4297-8842-18F9B2C20CD0}" destId="{A27A63C9-4861-488A-8ACA-355EEBE7EC98}" srcOrd="0" destOrd="0" presId="urn:microsoft.com/office/officeart/2005/8/layout/list1"/>
    <dgm:cxn modelId="{63FA53C4-8BE7-41DB-8FD6-81751A182954}" type="presOf" srcId="{B718DF2F-D8F9-4760-8AE5-883A35912C03}" destId="{A82CD034-503C-499A-8DDE-3BF6440CAC18}" srcOrd="0" destOrd="0" presId="urn:microsoft.com/office/officeart/2005/8/layout/list1"/>
    <dgm:cxn modelId="{70F854C5-0B11-4D95-BB1F-7A5730DF8033}" type="presOf" srcId="{C4B77C31-0970-4AAC-B30B-290160E94BC5}" destId="{F53E7F0C-CB89-4535-92F2-CC6E5C962A41}" srcOrd="1" destOrd="0" presId="urn:microsoft.com/office/officeart/2005/8/layout/list1"/>
    <dgm:cxn modelId="{9D3B98DB-F4DF-4C2C-B758-E04D9318EE5A}" srcId="{45EB54C6-2578-4993-82AA-EFE306CBACB5}" destId="{9624AA7D-AE16-45C1-A3E1-8911B8E6297C}" srcOrd="6" destOrd="0" parTransId="{763A3AF2-B862-43B8-96DF-699843FB0E37}" sibTransId="{07B598B4-EDE7-4619-AA94-C0F5AA2D5542}"/>
    <dgm:cxn modelId="{3CE526EE-78B9-4718-96EC-294E99A1B360}" type="presOf" srcId="{9624AA7D-AE16-45C1-A3E1-8911B8E6297C}" destId="{1AFEB980-040B-4094-9610-E8A81D4DCF2D}" srcOrd="0" destOrd="0" presId="urn:microsoft.com/office/officeart/2005/8/layout/list1"/>
    <dgm:cxn modelId="{7E0B4BEF-C95F-4605-923D-5C87FC1EEDC1}" type="presParOf" srcId="{BD21D2A5-FA94-4702-B691-94905A0DB138}" destId="{56A497B3-2152-4EF8-84DF-EF075259A739}" srcOrd="0" destOrd="0" presId="urn:microsoft.com/office/officeart/2005/8/layout/list1"/>
    <dgm:cxn modelId="{E8D694EA-DBFD-4869-9455-06EFB966C344}" type="presParOf" srcId="{56A497B3-2152-4EF8-84DF-EF075259A739}" destId="{A0FF02A6-739B-473A-8C20-F1875D5A32F2}" srcOrd="0" destOrd="0" presId="urn:microsoft.com/office/officeart/2005/8/layout/list1"/>
    <dgm:cxn modelId="{A455D308-28F0-42C9-A1D3-F918A2651508}" type="presParOf" srcId="{56A497B3-2152-4EF8-84DF-EF075259A739}" destId="{ED1736E4-ADC6-4ECC-BF09-2F50990D46FC}" srcOrd="1" destOrd="0" presId="urn:microsoft.com/office/officeart/2005/8/layout/list1"/>
    <dgm:cxn modelId="{5D7F7DC5-1142-4107-916F-3C40A35D2490}" type="presParOf" srcId="{BD21D2A5-FA94-4702-B691-94905A0DB138}" destId="{6249BD4E-2685-468F-82A2-DFB8229AF932}" srcOrd="1" destOrd="0" presId="urn:microsoft.com/office/officeart/2005/8/layout/list1"/>
    <dgm:cxn modelId="{068E0F6E-2ECC-456E-9FC6-F2D53DE744A1}" type="presParOf" srcId="{BD21D2A5-FA94-4702-B691-94905A0DB138}" destId="{6923106C-6CF8-41FD-B59F-19033ABF43D8}" srcOrd="2" destOrd="0" presId="urn:microsoft.com/office/officeart/2005/8/layout/list1"/>
    <dgm:cxn modelId="{F165FE39-ECBF-42FF-8B5C-DDD8154A8F39}" type="presParOf" srcId="{BD21D2A5-FA94-4702-B691-94905A0DB138}" destId="{F361ADBB-81CA-476A-82AF-72DE5919824D}" srcOrd="3" destOrd="0" presId="urn:microsoft.com/office/officeart/2005/8/layout/list1"/>
    <dgm:cxn modelId="{7C8ED1EA-A607-418C-9EF3-B5E2B07A74D6}" type="presParOf" srcId="{BD21D2A5-FA94-4702-B691-94905A0DB138}" destId="{AC6A28E1-8D6B-4C01-8BA8-C82703F7FCE2}" srcOrd="4" destOrd="0" presId="urn:microsoft.com/office/officeart/2005/8/layout/list1"/>
    <dgm:cxn modelId="{ED8301AE-3EDB-4395-9FDC-3BC7A222C1EB}" type="presParOf" srcId="{AC6A28E1-8D6B-4C01-8BA8-C82703F7FCE2}" destId="{C7ED797B-8882-43BE-A966-51C25D9252F5}" srcOrd="0" destOrd="0" presId="urn:microsoft.com/office/officeart/2005/8/layout/list1"/>
    <dgm:cxn modelId="{C666081A-6717-49FE-8417-16DA79320AE6}" type="presParOf" srcId="{AC6A28E1-8D6B-4C01-8BA8-C82703F7FCE2}" destId="{A49229C2-8CB6-4F6C-B0DC-1B9C6AD3E3EE}" srcOrd="1" destOrd="0" presId="urn:microsoft.com/office/officeart/2005/8/layout/list1"/>
    <dgm:cxn modelId="{F806C7D6-93A7-40D5-BE18-72484A414881}" type="presParOf" srcId="{BD21D2A5-FA94-4702-B691-94905A0DB138}" destId="{D383BB7B-FF33-40CB-B68A-D05465F94605}" srcOrd="5" destOrd="0" presId="urn:microsoft.com/office/officeart/2005/8/layout/list1"/>
    <dgm:cxn modelId="{FFD2917D-BBF2-4A42-8F76-77720620E090}" type="presParOf" srcId="{BD21D2A5-FA94-4702-B691-94905A0DB138}" destId="{B6A66268-4228-488D-A12B-A669DBD12D2C}" srcOrd="6" destOrd="0" presId="urn:microsoft.com/office/officeart/2005/8/layout/list1"/>
    <dgm:cxn modelId="{BB47A57A-990D-48B1-A098-BD2B1FFED784}" type="presParOf" srcId="{BD21D2A5-FA94-4702-B691-94905A0DB138}" destId="{7BA17AD9-E318-47F5-B820-6192278281AC}" srcOrd="7" destOrd="0" presId="urn:microsoft.com/office/officeart/2005/8/layout/list1"/>
    <dgm:cxn modelId="{3A16BF46-789D-41E6-AB4C-DB53F3F02E4C}" type="presParOf" srcId="{BD21D2A5-FA94-4702-B691-94905A0DB138}" destId="{F45BAAB8-4D77-485B-A4DA-56F0A02850FF}" srcOrd="8" destOrd="0" presId="urn:microsoft.com/office/officeart/2005/8/layout/list1"/>
    <dgm:cxn modelId="{8E9B4460-2424-4650-9A9A-C94669EF78FE}" type="presParOf" srcId="{F45BAAB8-4D77-485B-A4DA-56F0A02850FF}" destId="{A27A63C9-4861-488A-8ACA-355EEBE7EC98}" srcOrd="0" destOrd="0" presId="urn:microsoft.com/office/officeart/2005/8/layout/list1"/>
    <dgm:cxn modelId="{3F22C20F-0D78-4C8B-A296-BD7DB4AD264E}" type="presParOf" srcId="{F45BAAB8-4D77-485B-A4DA-56F0A02850FF}" destId="{D8008C0E-E0A5-4FBD-8701-7DB425DD3B1B}" srcOrd="1" destOrd="0" presId="urn:microsoft.com/office/officeart/2005/8/layout/list1"/>
    <dgm:cxn modelId="{7ECA9F1E-7C48-4BE1-9BC3-B5DCADB13E99}" type="presParOf" srcId="{BD21D2A5-FA94-4702-B691-94905A0DB138}" destId="{1C04AAF6-6A89-443D-BB1A-73FA9D6F70DD}" srcOrd="9" destOrd="0" presId="urn:microsoft.com/office/officeart/2005/8/layout/list1"/>
    <dgm:cxn modelId="{ABD13B09-C5CC-4B8D-AD56-B19D1D9D875D}" type="presParOf" srcId="{BD21D2A5-FA94-4702-B691-94905A0DB138}" destId="{1EA444BD-BC68-4548-B404-A2B6EE6775BD}" srcOrd="10" destOrd="0" presId="urn:microsoft.com/office/officeart/2005/8/layout/list1"/>
    <dgm:cxn modelId="{8A986652-F5C7-459B-8845-B801A2410558}" type="presParOf" srcId="{BD21D2A5-FA94-4702-B691-94905A0DB138}" destId="{91D857C9-FCAF-46C2-AACF-C3679CDE83D2}" srcOrd="11" destOrd="0" presId="urn:microsoft.com/office/officeart/2005/8/layout/list1"/>
    <dgm:cxn modelId="{B3B2B510-B7FE-42AC-8FF0-21F4E288F75F}" type="presParOf" srcId="{BD21D2A5-FA94-4702-B691-94905A0DB138}" destId="{74B17FEE-E81C-4A2C-8B72-A230E5D4FDD7}" srcOrd="12" destOrd="0" presId="urn:microsoft.com/office/officeart/2005/8/layout/list1"/>
    <dgm:cxn modelId="{F02F21FB-E12E-4068-B299-E38C757B4C24}" type="presParOf" srcId="{74B17FEE-E81C-4A2C-8B72-A230E5D4FDD7}" destId="{1778E7AF-7E46-45AD-9D68-E475DEE9F046}" srcOrd="0" destOrd="0" presId="urn:microsoft.com/office/officeart/2005/8/layout/list1"/>
    <dgm:cxn modelId="{02B52583-92E2-43A1-BA17-D9B2BC53E9B5}" type="presParOf" srcId="{74B17FEE-E81C-4A2C-8B72-A230E5D4FDD7}" destId="{F53E7F0C-CB89-4535-92F2-CC6E5C962A41}" srcOrd="1" destOrd="0" presId="urn:microsoft.com/office/officeart/2005/8/layout/list1"/>
    <dgm:cxn modelId="{46D5A40E-59BF-4AF5-BF9D-5233E93222E2}" type="presParOf" srcId="{BD21D2A5-FA94-4702-B691-94905A0DB138}" destId="{B1143CCC-D7A9-49F3-B2AA-EFDF6033D879}" srcOrd="13" destOrd="0" presId="urn:microsoft.com/office/officeart/2005/8/layout/list1"/>
    <dgm:cxn modelId="{DA645D6F-8F21-4D61-A3B8-BBC2C7464513}" type="presParOf" srcId="{BD21D2A5-FA94-4702-B691-94905A0DB138}" destId="{05CA7B1C-6835-4ECC-ACD1-FEF93CD16A8C}" srcOrd="14" destOrd="0" presId="urn:microsoft.com/office/officeart/2005/8/layout/list1"/>
    <dgm:cxn modelId="{7BBE263E-90EF-48D2-B7FF-AA3F86C1157A}" type="presParOf" srcId="{BD21D2A5-FA94-4702-B691-94905A0DB138}" destId="{FDD3EB4D-6F10-473C-9698-64B0C303267F}" srcOrd="15" destOrd="0" presId="urn:microsoft.com/office/officeart/2005/8/layout/list1"/>
    <dgm:cxn modelId="{B158957F-3868-46AA-BEE3-070C2C296550}" type="presParOf" srcId="{BD21D2A5-FA94-4702-B691-94905A0DB138}" destId="{3878C5F8-1FA4-419A-B857-8E69A44FD588}" srcOrd="16" destOrd="0" presId="urn:microsoft.com/office/officeart/2005/8/layout/list1"/>
    <dgm:cxn modelId="{B3396A11-5D45-43B3-B22F-7E7F32246332}" type="presParOf" srcId="{3878C5F8-1FA4-419A-B857-8E69A44FD588}" destId="{A82CD034-503C-499A-8DDE-3BF6440CAC18}" srcOrd="0" destOrd="0" presId="urn:microsoft.com/office/officeart/2005/8/layout/list1"/>
    <dgm:cxn modelId="{8A7D2E94-6C88-4BCA-AC24-A75755CABEF9}" type="presParOf" srcId="{3878C5F8-1FA4-419A-B857-8E69A44FD588}" destId="{44E4C513-7CAB-4A46-A129-5A2E94338C13}" srcOrd="1" destOrd="0" presId="urn:microsoft.com/office/officeart/2005/8/layout/list1"/>
    <dgm:cxn modelId="{FB91FC5A-7D58-4D7B-9F79-BD4CE09F8ED2}" type="presParOf" srcId="{BD21D2A5-FA94-4702-B691-94905A0DB138}" destId="{B4818967-C752-4959-8EE4-AD4C1F8777FD}" srcOrd="17" destOrd="0" presId="urn:microsoft.com/office/officeart/2005/8/layout/list1"/>
    <dgm:cxn modelId="{4760DC58-FED4-4396-91F6-E4A9B79C3D89}" type="presParOf" srcId="{BD21D2A5-FA94-4702-B691-94905A0DB138}" destId="{83001CC2-2031-476A-A17E-5259F08DE27E}" srcOrd="18" destOrd="0" presId="urn:microsoft.com/office/officeart/2005/8/layout/list1"/>
    <dgm:cxn modelId="{7BA4DB76-1571-4EBD-A95D-812E7AA605D7}" type="presParOf" srcId="{BD21D2A5-FA94-4702-B691-94905A0DB138}" destId="{B8EE4698-757C-42AA-B9B6-65584C348136}" srcOrd="19" destOrd="0" presId="urn:microsoft.com/office/officeart/2005/8/layout/list1"/>
    <dgm:cxn modelId="{DC8BBAA8-D143-47A8-B6C3-A7C8DCCE520A}" type="presParOf" srcId="{BD21D2A5-FA94-4702-B691-94905A0DB138}" destId="{3826D0C2-09AE-4A32-A822-8A15AADB52D8}" srcOrd="20" destOrd="0" presId="urn:microsoft.com/office/officeart/2005/8/layout/list1"/>
    <dgm:cxn modelId="{A8E9FEB7-6972-4365-A303-CE7040EC5030}" type="presParOf" srcId="{3826D0C2-09AE-4A32-A822-8A15AADB52D8}" destId="{01123DE7-83DC-478D-8483-678D1E6EF907}" srcOrd="0" destOrd="0" presId="urn:microsoft.com/office/officeart/2005/8/layout/list1"/>
    <dgm:cxn modelId="{2E606D8C-56A7-4138-B718-D9B72D70EF9C}" type="presParOf" srcId="{3826D0C2-09AE-4A32-A822-8A15AADB52D8}" destId="{D0F8111B-3EA4-4641-BE29-CA8B30EF1F02}" srcOrd="1" destOrd="0" presId="urn:microsoft.com/office/officeart/2005/8/layout/list1"/>
    <dgm:cxn modelId="{46F2B8F9-8975-4CFA-AC17-DC34D016CACD}" type="presParOf" srcId="{BD21D2A5-FA94-4702-B691-94905A0DB138}" destId="{46DDBBDA-6DE8-44C8-8DB8-5E3F268F6B8B}" srcOrd="21" destOrd="0" presId="urn:microsoft.com/office/officeart/2005/8/layout/list1"/>
    <dgm:cxn modelId="{B707C127-F4D6-42B5-8C9B-82B554F5FEDB}" type="presParOf" srcId="{BD21D2A5-FA94-4702-B691-94905A0DB138}" destId="{85AE97F6-FA7D-49CD-9287-09070D911C61}" srcOrd="22" destOrd="0" presId="urn:microsoft.com/office/officeart/2005/8/layout/list1"/>
    <dgm:cxn modelId="{71E39E77-C450-45E2-9719-2379C145F44F}" type="presParOf" srcId="{BD21D2A5-FA94-4702-B691-94905A0DB138}" destId="{CFA5B44F-A99A-4FA7-9CFD-8ADAC542CEDB}" srcOrd="23" destOrd="0" presId="urn:microsoft.com/office/officeart/2005/8/layout/list1"/>
    <dgm:cxn modelId="{9AAAA492-E7F1-42D2-A747-A02E7F1CF637}" type="presParOf" srcId="{BD21D2A5-FA94-4702-B691-94905A0DB138}" destId="{E2610490-B66B-430B-AE07-3ABDC4A3B07D}" srcOrd="24" destOrd="0" presId="urn:microsoft.com/office/officeart/2005/8/layout/list1"/>
    <dgm:cxn modelId="{4E9490B9-20B2-4984-BC6A-A977B0591A20}" type="presParOf" srcId="{E2610490-B66B-430B-AE07-3ABDC4A3B07D}" destId="{1AFEB980-040B-4094-9610-E8A81D4DCF2D}" srcOrd="0" destOrd="0" presId="urn:microsoft.com/office/officeart/2005/8/layout/list1"/>
    <dgm:cxn modelId="{F7FE68AE-5B46-4C1C-B0DC-1FBD92A09FB3}" type="presParOf" srcId="{E2610490-B66B-430B-AE07-3ABDC4A3B07D}" destId="{C0CF4E10-80FE-4C3D-91D4-6AFE8D0780AC}" srcOrd="1" destOrd="0" presId="urn:microsoft.com/office/officeart/2005/8/layout/list1"/>
    <dgm:cxn modelId="{A6244622-ABC9-48CB-8459-39D117560231}" type="presParOf" srcId="{BD21D2A5-FA94-4702-B691-94905A0DB138}" destId="{15E14963-8520-4C39-8153-D330969F9420}" srcOrd="25" destOrd="0" presId="urn:microsoft.com/office/officeart/2005/8/layout/list1"/>
    <dgm:cxn modelId="{BDBA5FA2-8BE0-4331-AF76-9B2B939CA373}" type="presParOf" srcId="{BD21D2A5-FA94-4702-B691-94905A0DB138}" destId="{76328757-8968-4B8A-B35A-2264BCCCD805}" srcOrd="2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5EB54C6-2578-4993-82AA-EFE306CBACB5}"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IN"/>
        </a:p>
      </dgm:t>
    </dgm:pt>
    <dgm:pt modelId="{AE125D8B-888C-45C7-84E6-D08E7CD5F2AB}">
      <dgm:prSet phldrT="[Text]"/>
      <dgm:spPr>
        <a:effectLst>
          <a:glow rad="101600">
            <a:schemeClr val="tx1">
              <a:alpha val="60000"/>
            </a:schemeClr>
          </a:glow>
        </a:effectLst>
      </dgm:spPr>
      <dgm:t>
        <a:bodyPr/>
        <a:lstStyle/>
        <a:p>
          <a:pPr algn="ctr"/>
          <a:r>
            <a:rPr lang="en-US" dirty="0"/>
            <a:t> </a:t>
          </a:r>
          <a:r>
            <a:rPr lang="en-US" b="1" dirty="0"/>
            <a:t>Application Layer</a:t>
          </a:r>
          <a:endParaRPr lang="en-IN" dirty="0"/>
        </a:p>
      </dgm:t>
    </dgm:pt>
    <dgm:pt modelId="{B8AA43A2-E284-42FE-A4B1-816E360DC3A7}" type="sibTrans" cxnId="{94C21B86-BE66-4936-AB5E-FCAB3D134F10}">
      <dgm:prSet/>
      <dgm:spPr/>
      <dgm:t>
        <a:bodyPr/>
        <a:lstStyle/>
        <a:p>
          <a:endParaRPr lang="en-IN"/>
        </a:p>
      </dgm:t>
    </dgm:pt>
    <dgm:pt modelId="{50A95C15-6CE3-4EEB-A086-8734DCB2E5E5}" type="parTrans" cxnId="{94C21B86-BE66-4936-AB5E-FCAB3D134F10}">
      <dgm:prSet/>
      <dgm:spPr/>
      <dgm:t>
        <a:bodyPr/>
        <a:lstStyle/>
        <a:p>
          <a:endParaRPr lang="en-IN"/>
        </a:p>
      </dgm:t>
    </dgm:pt>
    <dgm:pt modelId="{2CE3A6C5-7B62-459E-9BE6-920BC79D091D}">
      <dgm:prSet phldrT="[Text]"/>
      <dgm:spPr>
        <a:effectLst>
          <a:glow rad="101600">
            <a:schemeClr val="tx1">
              <a:alpha val="60000"/>
            </a:schemeClr>
          </a:glow>
        </a:effectLst>
      </dgm:spPr>
      <dgm:t>
        <a:bodyPr/>
        <a:lstStyle/>
        <a:p>
          <a:pPr algn="ctr"/>
          <a:r>
            <a:rPr lang="en-US" b="1" dirty="0"/>
            <a:t>Presentation Layer</a:t>
          </a:r>
          <a:endParaRPr lang="en-IN" b="1" dirty="0"/>
        </a:p>
      </dgm:t>
    </dgm:pt>
    <dgm:pt modelId="{3C71294A-01BC-429B-9599-BBF8FDDC89F0}" type="sibTrans" cxnId="{86F1A269-7C25-4CFB-A364-7791D53ACD60}">
      <dgm:prSet/>
      <dgm:spPr/>
      <dgm:t>
        <a:bodyPr/>
        <a:lstStyle/>
        <a:p>
          <a:endParaRPr lang="en-IN"/>
        </a:p>
      </dgm:t>
    </dgm:pt>
    <dgm:pt modelId="{FDB74B1A-B8F0-4110-AA77-582B8794D424}" type="parTrans" cxnId="{86F1A269-7C25-4CFB-A364-7791D53ACD60}">
      <dgm:prSet/>
      <dgm:spPr/>
      <dgm:t>
        <a:bodyPr/>
        <a:lstStyle/>
        <a:p>
          <a:endParaRPr lang="en-IN"/>
        </a:p>
      </dgm:t>
    </dgm:pt>
    <dgm:pt modelId="{B3FA3913-A299-4297-8842-18F9B2C20CD0}">
      <dgm:prSet phldrT="[Text]"/>
      <dgm:spPr>
        <a:effectLst>
          <a:glow rad="101600">
            <a:schemeClr val="tx1">
              <a:alpha val="60000"/>
            </a:schemeClr>
          </a:glow>
        </a:effectLst>
      </dgm:spPr>
      <dgm:t>
        <a:bodyPr/>
        <a:lstStyle/>
        <a:p>
          <a:pPr algn="ctr"/>
          <a:r>
            <a:rPr lang="en-US" b="1" dirty="0"/>
            <a:t>Session Layer</a:t>
          </a:r>
          <a:endParaRPr lang="en-IN" b="1" dirty="0"/>
        </a:p>
      </dgm:t>
    </dgm:pt>
    <dgm:pt modelId="{71F01EFC-CC3A-4291-A1BD-03A9C5CD5AC2}" type="sibTrans" cxnId="{B6DA2C89-977E-456A-9483-FB71EC162B6B}">
      <dgm:prSet/>
      <dgm:spPr/>
      <dgm:t>
        <a:bodyPr/>
        <a:lstStyle/>
        <a:p>
          <a:endParaRPr lang="en-IN"/>
        </a:p>
      </dgm:t>
    </dgm:pt>
    <dgm:pt modelId="{C64A44E2-4D2E-438C-970B-708C1F98672A}" type="parTrans" cxnId="{B6DA2C89-977E-456A-9483-FB71EC162B6B}">
      <dgm:prSet/>
      <dgm:spPr/>
      <dgm:t>
        <a:bodyPr/>
        <a:lstStyle/>
        <a:p>
          <a:endParaRPr lang="en-IN"/>
        </a:p>
      </dgm:t>
    </dgm:pt>
    <dgm:pt modelId="{C4B77C31-0970-4AAC-B30B-290160E94BC5}">
      <dgm:prSet phldrT="[Text]"/>
      <dgm:spPr/>
      <dgm:t>
        <a:bodyPr/>
        <a:lstStyle/>
        <a:p>
          <a:endParaRPr lang="en-IN" dirty="0"/>
        </a:p>
      </dgm:t>
    </dgm:pt>
    <dgm:pt modelId="{96ED4CDF-1D4F-4BB7-9B4F-B8DF9FA6F1BE}" type="sibTrans" cxnId="{BE0BFB58-CBD7-44CD-8AE7-D78D7E0BE583}">
      <dgm:prSet/>
      <dgm:spPr/>
      <dgm:t>
        <a:bodyPr/>
        <a:lstStyle/>
        <a:p>
          <a:endParaRPr lang="en-IN"/>
        </a:p>
      </dgm:t>
    </dgm:pt>
    <dgm:pt modelId="{B123D45F-F0EA-480D-B28E-02E533E1D857}" type="parTrans" cxnId="{BE0BFB58-CBD7-44CD-8AE7-D78D7E0BE583}">
      <dgm:prSet/>
      <dgm:spPr/>
      <dgm:t>
        <a:bodyPr/>
        <a:lstStyle/>
        <a:p>
          <a:endParaRPr lang="en-IN"/>
        </a:p>
      </dgm:t>
    </dgm:pt>
    <dgm:pt modelId="{B718DF2F-D8F9-4760-8AE5-883A35912C03}">
      <dgm:prSet phldrT="[Text]"/>
      <dgm:spPr/>
      <dgm:t>
        <a:bodyPr/>
        <a:lstStyle/>
        <a:p>
          <a:endParaRPr lang="en-IN" dirty="0"/>
        </a:p>
      </dgm:t>
    </dgm:pt>
    <dgm:pt modelId="{38BC1C34-1B4A-421E-969A-A650DAFD5718}" type="sibTrans" cxnId="{8718802C-2850-42C3-84C1-9EA590A00325}">
      <dgm:prSet/>
      <dgm:spPr/>
      <dgm:t>
        <a:bodyPr/>
        <a:lstStyle/>
        <a:p>
          <a:endParaRPr lang="en-IN"/>
        </a:p>
      </dgm:t>
    </dgm:pt>
    <dgm:pt modelId="{CCDDC1C1-834A-46F5-8E72-5F1B977461A3}" type="parTrans" cxnId="{8718802C-2850-42C3-84C1-9EA590A00325}">
      <dgm:prSet/>
      <dgm:spPr/>
      <dgm:t>
        <a:bodyPr/>
        <a:lstStyle/>
        <a:p>
          <a:endParaRPr lang="en-IN"/>
        </a:p>
      </dgm:t>
    </dgm:pt>
    <dgm:pt modelId="{F71B9869-1B23-4B7C-9F44-0BCF5809E681}">
      <dgm:prSet/>
      <dgm:spPr/>
      <dgm:t>
        <a:bodyPr/>
        <a:lstStyle/>
        <a:p>
          <a:endParaRPr lang="en-IN" dirty="0"/>
        </a:p>
      </dgm:t>
    </dgm:pt>
    <dgm:pt modelId="{DE16CAD5-C4B0-4F7E-9EB0-672E5E519D43}" type="parTrans" cxnId="{6C883A8C-F1AA-4BDA-A436-CC07E4575285}">
      <dgm:prSet/>
      <dgm:spPr/>
      <dgm:t>
        <a:bodyPr/>
        <a:lstStyle/>
        <a:p>
          <a:endParaRPr lang="en-IN"/>
        </a:p>
      </dgm:t>
    </dgm:pt>
    <dgm:pt modelId="{58477C92-F787-4094-829E-9F2860599AAC}" type="sibTrans" cxnId="{6C883A8C-F1AA-4BDA-A436-CC07E4575285}">
      <dgm:prSet/>
      <dgm:spPr/>
      <dgm:t>
        <a:bodyPr/>
        <a:lstStyle/>
        <a:p>
          <a:endParaRPr lang="en-IN"/>
        </a:p>
      </dgm:t>
    </dgm:pt>
    <dgm:pt modelId="{9624AA7D-AE16-45C1-A3E1-8911B8E6297C}">
      <dgm:prSet/>
      <dgm:spPr/>
      <dgm:t>
        <a:bodyPr/>
        <a:lstStyle/>
        <a:p>
          <a:endParaRPr lang="en-IN" dirty="0"/>
        </a:p>
      </dgm:t>
    </dgm:pt>
    <dgm:pt modelId="{763A3AF2-B862-43B8-96DF-699843FB0E37}" type="parTrans" cxnId="{9D3B98DB-F4DF-4C2C-B758-E04D9318EE5A}">
      <dgm:prSet/>
      <dgm:spPr/>
      <dgm:t>
        <a:bodyPr/>
        <a:lstStyle/>
        <a:p>
          <a:endParaRPr lang="en-IN"/>
        </a:p>
      </dgm:t>
    </dgm:pt>
    <dgm:pt modelId="{07B598B4-EDE7-4619-AA94-C0F5AA2D5542}" type="sibTrans" cxnId="{9D3B98DB-F4DF-4C2C-B758-E04D9318EE5A}">
      <dgm:prSet/>
      <dgm:spPr/>
      <dgm:t>
        <a:bodyPr/>
        <a:lstStyle/>
        <a:p>
          <a:endParaRPr lang="en-IN"/>
        </a:p>
      </dgm:t>
    </dgm:pt>
    <dgm:pt modelId="{BD21D2A5-FA94-4702-B691-94905A0DB138}" type="pres">
      <dgm:prSet presAssocID="{45EB54C6-2578-4993-82AA-EFE306CBACB5}" presName="linear" presStyleCnt="0">
        <dgm:presLayoutVars>
          <dgm:dir/>
          <dgm:animLvl val="lvl"/>
          <dgm:resizeHandles val="exact"/>
        </dgm:presLayoutVars>
      </dgm:prSet>
      <dgm:spPr/>
    </dgm:pt>
    <dgm:pt modelId="{56A497B3-2152-4EF8-84DF-EF075259A739}" type="pres">
      <dgm:prSet presAssocID="{AE125D8B-888C-45C7-84E6-D08E7CD5F2AB}" presName="parentLin" presStyleCnt="0"/>
      <dgm:spPr/>
    </dgm:pt>
    <dgm:pt modelId="{A0FF02A6-739B-473A-8C20-F1875D5A32F2}" type="pres">
      <dgm:prSet presAssocID="{AE125D8B-888C-45C7-84E6-D08E7CD5F2AB}" presName="parentLeftMargin" presStyleLbl="node1" presStyleIdx="0" presStyleCnt="7"/>
      <dgm:spPr/>
    </dgm:pt>
    <dgm:pt modelId="{ED1736E4-ADC6-4ECC-BF09-2F50990D46FC}" type="pres">
      <dgm:prSet presAssocID="{AE125D8B-888C-45C7-84E6-D08E7CD5F2AB}" presName="parentText" presStyleLbl="node1" presStyleIdx="0" presStyleCnt="7">
        <dgm:presLayoutVars>
          <dgm:chMax val="0"/>
          <dgm:bulletEnabled val="1"/>
        </dgm:presLayoutVars>
      </dgm:prSet>
      <dgm:spPr/>
    </dgm:pt>
    <dgm:pt modelId="{6249BD4E-2685-468F-82A2-DFB8229AF932}" type="pres">
      <dgm:prSet presAssocID="{AE125D8B-888C-45C7-84E6-D08E7CD5F2AB}" presName="negativeSpace" presStyleCnt="0"/>
      <dgm:spPr/>
    </dgm:pt>
    <dgm:pt modelId="{6923106C-6CF8-41FD-B59F-19033ABF43D8}" type="pres">
      <dgm:prSet presAssocID="{AE125D8B-888C-45C7-84E6-D08E7CD5F2AB}" presName="childText" presStyleLbl="conFgAcc1" presStyleIdx="0" presStyleCnt="7">
        <dgm:presLayoutVars>
          <dgm:bulletEnabled val="1"/>
        </dgm:presLayoutVars>
      </dgm:prSet>
      <dgm:spPr>
        <a:ln>
          <a:solidFill>
            <a:schemeClr val="bg1"/>
          </a:solidFill>
        </a:ln>
      </dgm:spPr>
    </dgm:pt>
    <dgm:pt modelId="{F361ADBB-81CA-476A-82AF-72DE5919824D}" type="pres">
      <dgm:prSet presAssocID="{B8AA43A2-E284-42FE-A4B1-816E360DC3A7}" presName="spaceBetweenRectangles" presStyleCnt="0"/>
      <dgm:spPr/>
    </dgm:pt>
    <dgm:pt modelId="{AC6A28E1-8D6B-4C01-8BA8-C82703F7FCE2}" type="pres">
      <dgm:prSet presAssocID="{2CE3A6C5-7B62-459E-9BE6-920BC79D091D}" presName="parentLin" presStyleCnt="0"/>
      <dgm:spPr/>
    </dgm:pt>
    <dgm:pt modelId="{C7ED797B-8882-43BE-A966-51C25D9252F5}" type="pres">
      <dgm:prSet presAssocID="{2CE3A6C5-7B62-459E-9BE6-920BC79D091D}" presName="parentLeftMargin" presStyleLbl="node1" presStyleIdx="0" presStyleCnt="7"/>
      <dgm:spPr/>
    </dgm:pt>
    <dgm:pt modelId="{A49229C2-8CB6-4F6C-B0DC-1B9C6AD3E3EE}" type="pres">
      <dgm:prSet presAssocID="{2CE3A6C5-7B62-459E-9BE6-920BC79D091D}" presName="parentText" presStyleLbl="node1" presStyleIdx="1" presStyleCnt="7">
        <dgm:presLayoutVars>
          <dgm:chMax val="0"/>
          <dgm:bulletEnabled val="1"/>
        </dgm:presLayoutVars>
      </dgm:prSet>
      <dgm:spPr/>
    </dgm:pt>
    <dgm:pt modelId="{D383BB7B-FF33-40CB-B68A-D05465F94605}" type="pres">
      <dgm:prSet presAssocID="{2CE3A6C5-7B62-459E-9BE6-920BC79D091D}" presName="negativeSpace" presStyleCnt="0"/>
      <dgm:spPr/>
    </dgm:pt>
    <dgm:pt modelId="{B6A66268-4228-488D-A12B-A669DBD12D2C}" type="pres">
      <dgm:prSet presAssocID="{2CE3A6C5-7B62-459E-9BE6-920BC79D091D}" presName="childText" presStyleLbl="conFgAcc1" presStyleIdx="1" presStyleCnt="7">
        <dgm:presLayoutVars>
          <dgm:bulletEnabled val="1"/>
        </dgm:presLayoutVars>
      </dgm:prSet>
      <dgm:spPr>
        <a:ln>
          <a:solidFill>
            <a:schemeClr val="bg1"/>
          </a:solidFill>
        </a:ln>
      </dgm:spPr>
    </dgm:pt>
    <dgm:pt modelId="{7BA17AD9-E318-47F5-B820-6192278281AC}" type="pres">
      <dgm:prSet presAssocID="{3C71294A-01BC-429B-9599-BBF8FDDC89F0}" presName="spaceBetweenRectangles" presStyleCnt="0"/>
      <dgm:spPr/>
    </dgm:pt>
    <dgm:pt modelId="{F45BAAB8-4D77-485B-A4DA-56F0A02850FF}" type="pres">
      <dgm:prSet presAssocID="{B3FA3913-A299-4297-8842-18F9B2C20CD0}" presName="parentLin" presStyleCnt="0"/>
      <dgm:spPr/>
    </dgm:pt>
    <dgm:pt modelId="{A27A63C9-4861-488A-8ACA-355EEBE7EC98}" type="pres">
      <dgm:prSet presAssocID="{B3FA3913-A299-4297-8842-18F9B2C20CD0}" presName="parentLeftMargin" presStyleLbl="node1" presStyleIdx="1" presStyleCnt="7"/>
      <dgm:spPr/>
    </dgm:pt>
    <dgm:pt modelId="{D8008C0E-E0A5-4FBD-8701-7DB425DD3B1B}" type="pres">
      <dgm:prSet presAssocID="{B3FA3913-A299-4297-8842-18F9B2C20CD0}" presName="parentText" presStyleLbl="node1" presStyleIdx="2" presStyleCnt="7">
        <dgm:presLayoutVars>
          <dgm:chMax val="0"/>
          <dgm:bulletEnabled val="1"/>
        </dgm:presLayoutVars>
      </dgm:prSet>
      <dgm:spPr/>
    </dgm:pt>
    <dgm:pt modelId="{1C04AAF6-6A89-443D-BB1A-73FA9D6F70DD}" type="pres">
      <dgm:prSet presAssocID="{B3FA3913-A299-4297-8842-18F9B2C20CD0}" presName="negativeSpace" presStyleCnt="0"/>
      <dgm:spPr/>
    </dgm:pt>
    <dgm:pt modelId="{1EA444BD-BC68-4548-B404-A2B6EE6775BD}" type="pres">
      <dgm:prSet presAssocID="{B3FA3913-A299-4297-8842-18F9B2C20CD0}" presName="childText" presStyleLbl="conFgAcc1" presStyleIdx="2" presStyleCnt="7">
        <dgm:presLayoutVars>
          <dgm:bulletEnabled val="1"/>
        </dgm:presLayoutVars>
      </dgm:prSet>
      <dgm:spPr>
        <a:ln>
          <a:solidFill>
            <a:schemeClr val="bg1"/>
          </a:solidFill>
        </a:ln>
      </dgm:spPr>
    </dgm:pt>
    <dgm:pt modelId="{91D857C9-FCAF-46C2-AACF-C3679CDE83D2}" type="pres">
      <dgm:prSet presAssocID="{71F01EFC-CC3A-4291-A1BD-03A9C5CD5AC2}" presName="spaceBetweenRectangles" presStyleCnt="0"/>
      <dgm:spPr/>
    </dgm:pt>
    <dgm:pt modelId="{74B17FEE-E81C-4A2C-8B72-A230E5D4FDD7}" type="pres">
      <dgm:prSet presAssocID="{C4B77C31-0970-4AAC-B30B-290160E94BC5}" presName="parentLin" presStyleCnt="0"/>
      <dgm:spPr/>
    </dgm:pt>
    <dgm:pt modelId="{1778E7AF-7E46-45AD-9D68-E475DEE9F046}" type="pres">
      <dgm:prSet presAssocID="{C4B77C31-0970-4AAC-B30B-290160E94BC5}" presName="parentLeftMargin" presStyleLbl="node1" presStyleIdx="2" presStyleCnt="7"/>
      <dgm:spPr/>
    </dgm:pt>
    <dgm:pt modelId="{F53E7F0C-CB89-4535-92F2-CC6E5C962A41}" type="pres">
      <dgm:prSet presAssocID="{C4B77C31-0970-4AAC-B30B-290160E94BC5}" presName="parentText" presStyleLbl="node1" presStyleIdx="3" presStyleCnt="7">
        <dgm:presLayoutVars>
          <dgm:chMax val="0"/>
          <dgm:bulletEnabled val="1"/>
        </dgm:presLayoutVars>
      </dgm:prSet>
      <dgm:spPr/>
    </dgm:pt>
    <dgm:pt modelId="{B1143CCC-D7A9-49F3-B2AA-EFDF6033D879}" type="pres">
      <dgm:prSet presAssocID="{C4B77C31-0970-4AAC-B30B-290160E94BC5}" presName="negativeSpace" presStyleCnt="0"/>
      <dgm:spPr/>
    </dgm:pt>
    <dgm:pt modelId="{05CA7B1C-6835-4ECC-ACD1-FEF93CD16A8C}" type="pres">
      <dgm:prSet presAssocID="{C4B77C31-0970-4AAC-B30B-290160E94BC5}" presName="childText" presStyleLbl="conFgAcc1" presStyleIdx="3" presStyleCnt="7">
        <dgm:presLayoutVars>
          <dgm:bulletEnabled val="1"/>
        </dgm:presLayoutVars>
      </dgm:prSet>
      <dgm:spPr>
        <a:ln>
          <a:solidFill>
            <a:schemeClr val="bg1"/>
          </a:solidFill>
        </a:ln>
      </dgm:spPr>
    </dgm:pt>
    <dgm:pt modelId="{FDD3EB4D-6F10-473C-9698-64B0C303267F}" type="pres">
      <dgm:prSet presAssocID="{96ED4CDF-1D4F-4BB7-9B4F-B8DF9FA6F1BE}" presName="spaceBetweenRectangles" presStyleCnt="0"/>
      <dgm:spPr/>
    </dgm:pt>
    <dgm:pt modelId="{3878C5F8-1FA4-419A-B857-8E69A44FD588}" type="pres">
      <dgm:prSet presAssocID="{B718DF2F-D8F9-4760-8AE5-883A35912C03}" presName="parentLin" presStyleCnt="0"/>
      <dgm:spPr/>
    </dgm:pt>
    <dgm:pt modelId="{A82CD034-503C-499A-8DDE-3BF6440CAC18}" type="pres">
      <dgm:prSet presAssocID="{B718DF2F-D8F9-4760-8AE5-883A35912C03}" presName="parentLeftMargin" presStyleLbl="node1" presStyleIdx="3" presStyleCnt="7"/>
      <dgm:spPr/>
    </dgm:pt>
    <dgm:pt modelId="{44E4C513-7CAB-4A46-A129-5A2E94338C13}" type="pres">
      <dgm:prSet presAssocID="{B718DF2F-D8F9-4760-8AE5-883A35912C03}" presName="parentText" presStyleLbl="node1" presStyleIdx="4" presStyleCnt="7">
        <dgm:presLayoutVars>
          <dgm:chMax val="0"/>
          <dgm:bulletEnabled val="1"/>
        </dgm:presLayoutVars>
      </dgm:prSet>
      <dgm:spPr/>
    </dgm:pt>
    <dgm:pt modelId="{B4818967-C752-4959-8EE4-AD4C1F8777FD}" type="pres">
      <dgm:prSet presAssocID="{B718DF2F-D8F9-4760-8AE5-883A35912C03}" presName="negativeSpace" presStyleCnt="0"/>
      <dgm:spPr/>
    </dgm:pt>
    <dgm:pt modelId="{83001CC2-2031-476A-A17E-5259F08DE27E}" type="pres">
      <dgm:prSet presAssocID="{B718DF2F-D8F9-4760-8AE5-883A35912C03}" presName="childText" presStyleLbl="conFgAcc1" presStyleIdx="4" presStyleCnt="7">
        <dgm:presLayoutVars>
          <dgm:bulletEnabled val="1"/>
        </dgm:presLayoutVars>
      </dgm:prSet>
      <dgm:spPr>
        <a:ln>
          <a:solidFill>
            <a:schemeClr val="bg1"/>
          </a:solidFill>
        </a:ln>
      </dgm:spPr>
    </dgm:pt>
    <dgm:pt modelId="{B8EE4698-757C-42AA-B9B6-65584C348136}" type="pres">
      <dgm:prSet presAssocID="{38BC1C34-1B4A-421E-969A-A650DAFD5718}" presName="spaceBetweenRectangles" presStyleCnt="0"/>
      <dgm:spPr/>
    </dgm:pt>
    <dgm:pt modelId="{3826D0C2-09AE-4A32-A822-8A15AADB52D8}" type="pres">
      <dgm:prSet presAssocID="{F71B9869-1B23-4B7C-9F44-0BCF5809E681}" presName="parentLin" presStyleCnt="0"/>
      <dgm:spPr/>
    </dgm:pt>
    <dgm:pt modelId="{01123DE7-83DC-478D-8483-678D1E6EF907}" type="pres">
      <dgm:prSet presAssocID="{F71B9869-1B23-4B7C-9F44-0BCF5809E681}" presName="parentLeftMargin" presStyleLbl="node1" presStyleIdx="4" presStyleCnt="7"/>
      <dgm:spPr/>
    </dgm:pt>
    <dgm:pt modelId="{D0F8111B-3EA4-4641-BE29-CA8B30EF1F02}" type="pres">
      <dgm:prSet presAssocID="{F71B9869-1B23-4B7C-9F44-0BCF5809E681}" presName="parentText" presStyleLbl="node1" presStyleIdx="5" presStyleCnt="7">
        <dgm:presLayoutVars>
          <dgm:chMax val="0"/>
          <dgm:bulletEnabled val="1"/>
        </dgm:presLayoutVars>
      </dgm:prSet>
      <dgm:spPr/>
    </dgm:pt>
    <dgm:pt modelId="{46DDBBDA-6DE8-44C8-8DB8-5E3F268F6B8B}" type="pres">
      <dgm:prSet presAssocID="{F71B9869-1B23-4B7C-9F44-0BCF5809E681}" presName="negativeSpace" presStyleCnt="0"/>
      <dgm:spPr/>
    </dgm:pt>
    <dgm:pt modelId="{85AE97F6-FA7D-49CD-9287-09070D911C61}" type="pres">
      <dgm:prSet presAssocID="{F71B9869-1B23-4B7C-9F44-0BCF5809E681}" presName="childText" presStyleLbl="conFgAcc1" presStyleIdx="5" presStyleCnt="7">
        <dgm:presLayoutVars>
          <dgm:bulletEnabled val="1"/>
        </dgm:presLayoutVars>
      </dgm:prSet>
      <dgm:spPr>
        <a:ln>
          <a:solidFill>
            <a:schemeClr val="bg1"/>
          </a:solidFill>
        </a:ln>
      </dgm:spPr>
    </dgm:pt>
    <dgm:pt modelId="{CFA5B44F-A99A-4FA7-9CFD-8ADAC542CEDB}" type="pres">
      <dgm:prSet presAssocID="{58477C92-F787-4094-829E-9F2860599AAC}" presName="spaceBetweenRectangles" presStyleCnt="0"/>
      <dgm:spPr/>
    </dgm:pt>
    <dgm:pt modelId="{E2610490-B66B-430B-AE07-3ABDC4A3B07D}" type="pres">
      <dgm:prSet presAssocID="{9624AA7D-AE16-45C1-A3E1-8911B8E6297C}" presName="parentLin" presStyleCnt="0"/>
      <dgm:spPr/>
    </dgm:pt>
    <dgm:pt modelId="{1AFEB980-040B-4094-9610-E8A81D4DCF2D}" type="pres">
      <dgm:prSet presAssocID="{9624AA7D-AE16-45C1-A3E1-8911B8E6297C}" presName="parentLeftMargin" presStyleLbl="node1" presStyleIdx="5" presStyleCnt="7"/>
      <dgm:spPr/>
    </dgm:pt>
    <dgm:pt modelId="{C0CF4E10-80FE-4C3D-91D4-6AFE8D0780AC}" type="pres">
      <dgm:prSet presAssocID="{9624AA7D-AE16-45C1-A3E1-8911B8E6297C}" presName="parentText" presStyleLbl="node1" presStyleIdx="6" presStyleCnt="7">
        <dgm:presLayoutVars>
          <dgm:chMax val="0"/>
          <dgm:bulletEnabled val="1"/>
        </dgm:presLayoutVars>
      </dgm:prSet>
      <dgm:spPr/>
    </dgm:pt>
    <dgm:pt modelId="{15E14963-8520-4C39-8153-D330969F9420}" type="pres">
      <dgm:prSet presAssocID="{9624AA7D-AE16-45C1-A3E1-8911B8E6297C}" presName="negativeSpace" presStyleCnt="0"/>
      <dgm:spPr/>
    </dgm:pt>
    <dgm:pt modelId="{76328757-8968-4B8A-B35A-2264BCCCD805}" type="pres">
      <dgm:prSet presAssocID="{9624AA7D-AE16-45C1-A3E1-8911B8E6297C}" presName="childText" presStyleLbl="conFgAcc1" presStyleIdx="6" presStyleCnt="7">
        <dgm:presLayoutVars>
          <dgm:bulletEnabled val="1"/>
        </dgm:presLayoutVars>
      </dgm:prSet>
      <dgm:spPr>
        <a:ln>
          <a:solidFill>
            <a:schemeClr val="bg1"/>
          </a:solidFill>
        </a:ln>
      </dgm:spPr>
    </dgm:pt>
  </dgm:ptLst>
  <dgm:cxnLst>
    <dgm:cxn modelId="{7A823E11-0749-4F3F-BEBC-E650041BF35D}" type="presOf" srcId="{C4B77C31-0970-4AAC-B30B-290160E94BC5}" destId="{1778E7AF-7E46-45AD-9D68-E475DEE9F046}" srcOrd="0" destOrd="0" presId="urn:microsoft.com/office/officeart/2005/8/layout/list1"/>
    <dgm:cxn modelId="{8F3F8913-7DE8-4591-B04A-C836152D507E}" type="presOf" srcId="{2CE3A6C5-7B62-459E-9BE6-920BC79D091D}" destId="{C7ED797B-8882-43BE-A966-51C25D9252F5}" srcOrd="0" destOrd="0" presId="urn:microsoft.com/office/officeart/2005/8/layout/list1"/>
    <dgm:cxn modelId="{B0C6C51A-FC46-4635-B801-5A81A011585D}" type="presOf" srcId="{9624AA7D-AE16-45C1-A3E1-8911B8E6297C}" destId="{C0CF4E10-80FE-4C3D-91D4-6AFE8D0780AC}" srcOrd="1" destOrd="0" presId="urn:microsoft.com/office/officeart/2005/8/layout/list1"/>
    <dgm:cxn modelId="{8718802C-2850-42C3-84C1-9EA590A00325}" srcId="{45EB54C6-2578-4993-82AA-EFE306CBACB5}" destId="{B718DF2F-D8F9-4760-8AE5-883A35912C03}" srcOrd="4" destOrd="0" parTransId="{CCDDC1C1-834A-46F5-8E72-5F1B977461A3}" sibTransId="{38BC1C34-1B4A-421E-969A-A650DAFD5718}"/>
    <dgm:cxn modelId="{A66A1F65-4615-4B18-9F1B-0EA5FB108BBB}" type="presOf" srcId="{2CE3A6C5-7B62-459E-9BE6-920BC79D091D}" destId="{A49229C2-8CB6-4F6C-B0DC-1B9C6AD3E3EE}" srcOrd="1" destOrd="0" presId="urn:microsoft.com/office/officeart/2005/8/layout/list1"/>
    <dgm:cxn modelId="{86F1A269-7C25-4CFB-A364-7791D53ACD60}" srcId="{45EB54C6-2578-4993-82AA-EFE306CBACB5}" destId="{2CE3A6C5-7B62-459E-9BE6-920BC79D091D}" srcOrd="1" destOrd="0" parTransId="{FDB74B1A-B8F0-4110-AA77-582B8794D424}" sibTransId="{3C71294A-01BC-429B-9599-BBF8FDDC89F0}"/>
    <dgm:cxn modelId="{8CFD024B-1A30-4C35-944E-CD3CDE9DD71B}" type="presOf" srcId="{F71B9869-1B23-4B7C-9F44-0BCF5809E681}" destId="{D0F8111B-3EA4-4641-BE29-CA8B30EF1F02}" srcOrd="1" destOrd="0" presId="urn:microsoft.com/office/officeart/2005/8/layout/list1"/>
    <dgm:cxn modelId="{8482C572-86C4-4317-A977-5819356FC767}" type="presOf" srcId="{45EB54C6-2578-4993-82AA-EFE306CBACB5}" destId="{BD21D2A5-FA94-4702-B691-94905A0DB138}" srcOrd="0" destOrd="0" presId="urn:microsoft.com/office/officeart/2005/8/layout/list1"/>
    <dgm:cxn modelId="{BE0BFB58-CBD7-44CD-8AE7-D78D7E0BE583}" srcId="{45EB54C6-2578-4993-82AA-EFE306CBACB5}" destId="{C4B77C31-0970-4AAC-B30B-290160E94BC5}" srcOrd="3" destOrd="0" parTransId="{B123D45F-F0EA-480D-B28E-02E533E1D857}" sibTransId="{96ED4CDF-1D4F-4BB7-9B4F-B8DF9FA6F1BE}"/>
    <dgm:cxn modelId="{82636882-A935-4F66-94F4-AA66BB028B75}" type="presOf" srcId="{F71B9869-1B23-4B7C-9F44-0BCF5809E681}" destId="{01123DE7-83DC-478D-8483-678D1E6EF907}" srcOrd="0" destOrd="0" presId="urn:microsoft.com/office/officeart/2005/8/layout/list1"/>
    <dgm:cxn modelId="{94C21B86-BE66-4936-AB5E-FCAB3D134F10}" srcId="{45EB54C6-2578-4993-82AA-EFE306CBACB5}" destId="{AE125D8B-888C-45C7-84E6-D08E7CD5F2AB}" srcOrd="0" destOrd="0" parTransId="{50A95C15-6CE3-4EEB-A086-8734DCB2E5E5}" sibTransId="{B8AA43A2-E284-42FE-A4B1-816E360DC3A7}"/>
    <dgm:cxn modelId="{B6DA2C89-977E-456A-9483-FB71EC162B6B}" srcId="{45EB54C6-2578-4993-82AA-EFE306CBACB5}" destId="{B3FA3913-A299-4297-8842-18F9B2C20CD0}" srcOrd="2" destOrd="0" parTransId="{C64A44E2-4D2E-438C-970B-708C1F98672A}" sibTransId="{71F01EFC-CC3A-4291-A1BD-03A9C5CD5AC2}"/>
    <dgm:cxn modelId="{6C883A8C-F1AA-4BDA-A436-CC07E4575285}" srcId="{45EB54C6-2578-4993-82AA-EFE306CBACB5}" destId="{F71B9869-1B23-4B7C-9F44-0BCF5809E681}" srcOrd="5" destOrd="0" parTransId="{DE16CAD5-C4B0-4F7E-9EB0-672E5E519D43}" sibTransId="{58477C92-F787-4094-829E-9F2860599AAC}"/>
    <dgm:cxn modelId="{57A4628C-ACE3-431A-82A6-C0AFC4376D9E}" type="presOf" srcId="{AE125D8B-888C-45C7-84E6-D08E7CD5F2AB}" destId="{A0FF02A6-739B-473A-8C20-F1875D5A32F2}" srcOrd="0" destOrd="0" presId="urn:microsoft.com/office/officeart/2005/8/layout/list1"/>
    <dgm:cxn modelId="{3702AB90-AD83-4F12-94D0-2A620F5725F9}" type="presOf" srcId="{AE125D8B-888C-45C7-84E6-D08E7CD5F2AB}" destId="{ED1736E4-ADC6-4ECC-BF09-2F50990D46FC}" srcOrd="1" destOrd="0" presId="urn:microsoft.com/office/officeart/2005/8/layout/list1"/>
    <dgm:cxn modelId="{9D672FA6-0CFA-477B-9329-E2D9D9BAF7B1}" type="presOf" srcId="{B718DF2F-D8F9-4760-8AE5-883A35912C03}" destId="{44E4C513-7CAB-4A46-A129-5A2E94338C13}" srcOrd="1" destOrd="0" presId="urn:microsoft.com/office/officeart/2005/8/layout/list1"/>
    <dgm:cxn modelId="{3E05A9A8-761A-4C26-8C78-5434A6910477}" type="presOf" srcId="{B3FA3913-A299-4297-8842-18F9B2C20CD0}" destId="{D8008C0E-E0A5-4FBD-8701-7DB425DD3B1B}" srcOrd="1" destOrd="0" presId="urn:microsoft.com/office/officeart/2005/8/layout/list1"/>
    <dgm:cxn modelId="{0B264CC0-AED2-4CD6-8DF2-B52846F68A8C}" type="presOf" srcId="{B3FA3913-A299-4297-8842-18F9B2C20CD0}" destId="{A27A63C9-4861-488A-8ACA-355EEBE7EC98}" srcOrd="0" destOrd="0" presId="urn:microsoft.com/office/officeart/2005/8/layout/list1"/>
    <dgm:cxn modelId="{63FA53C4-8BE7-41DB-8FD6-81751A182954}" type="presOf" srcId="{B718DF2F-D8F9-4760-8AE5-883A35912C03}" destId="{A82CD034-503C-499A-8DDE-3BF6440CAC18}" srcOrd="0" destOrd="0" presId="urn:microsoft.com/office/officeart/2005/8/layout/list1"/>
    <dgm:cxn modelId="{70F854C5-0B11-4D95-BB1F-7A5730DF8033}" type="presOf" srcId="{C4B77C31-0970-4AAC-B30B-290160E94BC5}" destId="{F53E7F0C-CB89-4535-92F2-CC6E5C962A41}" srcOrd="1" destOrd="0" presId="urn:microsoft.com/office/officeart/2005/8/layout/list1"/>
    <dgm:cxn modelId="{9D3B98DB-F4DF-4C2C-B758-E04D9318EE5A}" srcId="{45EB54C6-2578-4993-82AA-EFE306CBACB5}" destId="{9624AA7D-AE16-45C1-A3E1-8911B8E6297C}" srcOrd="6" destOrd="0" parTransId="{763A3AF2-B862-43B8-96DF-699843FB0E37}" sibTransId="{07B598B4-EDE7-4619-AA94-C0F5AA2D5542}"/>
    <dgm:cxn modelId="{3CE526EE-78B9-4718-96EC-294E99A1B360}" type="presOf" srcId="{9624AA7D-AE16-45C1-A3E1-8911B8E6297C}" destId="{1AFEB980-040B-4094-9610-E8A81D4DCF2D}" srcOrd="0" destOrd="0" presId="urn:microsoft.com/office/officeart/2005/8/layout/list1"/>
    <dgm:cxn modelId="{7E0B4BEF-C95F-4605-923D-5C87FC1EEDC1}" type="presParOf" srcId="{BD21D2A5-FA94-4702-B691-94905A0DB138}" destId="{56A497B3-2152-4EF8-84DF-EF075259A739}" srcOrd="0" destOrd="0" presId="urn:microsoft.com/office/officeart/2005/8/layout/list1"/>
    <dgm:cxn modelId="{E8D694EA-DBFD-4869-9455-06EFB966C344}" type="presParOf" srcId="{56A497B3-2152-4EF8-84DF-EF075259A739}" destId="{A0FF02A6-739B-473A-8C20-F1875D5A32F2}" srcOrd="0" destOrd="0" presId="urn:microsoft.com/office/officeart/2005/8/layout/list1"/>
    <dgm:cxn modelId="{A455D308-28F0-42C9-A1D3-F918A2651508}" type="presParOf" srcId="{56A497B3-2152-4EF8-84DF-EF075259A739}" destId="{ED1736E4-ADC6-4ECC-BF09-2F50990D46FC}" srcOrd="1" destOrd="0" presId="urn:microsoft.com/office/officeart/2005/8/layout/list1"/>
    <dgm:cxn modelId="{5D7F7DC5-1142-4107-916F-3C40A35D2490}" type="presParOf" srcId="{BD21D2A5-FA94-4702-B691-94905A0DB138}" destId="{6249BD4E-2685-468F-82A2-DFB8229AF932}" srcOrd="1" destOrd="0" presId="urn:microsoft.com/office/officeart/2005/8/layout/list1"/>
    <dgm:cxn modelId="{068E0F6E-2ECC-456E-9FC6-F2D53DE744A1}" type="presParOf" srcId="{BD21D2A5-FA94-4702-B691-94905A0DB138}" destId="{6923106C-6CF8-41FD-B59F-19033ABF43D8}" srcOrd="2" destOrd="0" presId="urn:microsoft.com/office/officeart/2005/8/layout/list1"/>
    <dgm:cxn modelId="{F165FE39-ECBF-42FF-8B5C-DDD8154A8F39}" type="presParOf" srcId="{BD21D2A5-FA94-4702-B691-94905A0DB138}" destId="{F361ADBB-81CA-476A-82AF-72DE5919824D}" srcOrd="3" destOrd="0" presId="urn:microsoft.com/office/officeart/2005/8/layout/list1"/>
    <dgm:cxn modelId="{7C8ED1EA-A607-418C-9EF3-B5E2B07A74D6}" type="presParOf" srcId="{BD21D2A5-FA94-4702-B691-94905A0DB138}" destId="{AC6A28E1-8D6B-4C01-8BA8-C82703F7FCE2}" srcOrd="4" destOrd="0" presId="urn:microsoft.com/office/officeart/2005/8/layout/list1"/>
    <dgm:cxn modelId="{ED8301AE-3EDB-4395-9FDC-3BC7A222C1EB}" type="presParOf" srcId="{AC6A28E1-8D6B-4C01-8BA8-C82703F7FCE2}" destId="{C7ED797B-8882-43BE-A966-51C25D9252F5}" srcOrd="0" destOrd="0" presId="urn:microsoft.com/office/officeart/2005/8/layout/list1"/>
    <dgm:cxn modelId="{C666081A-6717-49FE-8417-16DA79320AE6}" type="presParOf" srcId="{AC6A28E1-8D6B-4C01-8BA8-C82703F7FCE2}" destId="{A49229C2-8CB6-4F6C-B0DC-1B9C6AD3E3EE}" srcOrd="1" destOrd="0" presId="urn:microsoft.com/office/officeart/2005/8/layout/list1"/>
    <dgm:cxn modelId="{F806C7D6-93A7-40D5-BE18-72484A414881}" type="presParOf" srcId="{BD21D2A5-FA94-4702-B691-94905A0DB138}" destId="{D383BB7B-FF33-40CB-B68A-D05465F94605}" srcOrd="5" destOrd="0" presId="urn:microsoft.com/office/officeart/2005/8/layout/list1"/>
    <dgm:cxn modelId="{FFD2917D-BBF2-4A42-8F76-77720620E090}" type="presParOf" srcId="{BD21D2A5-FA94-4702-B691-94905A0DB138}" destId="{B6A66268-4228-488D-A12B-A669DBD12D2C}" srcOrd="6" destOrd="0" presId="urn:microsoft.com/office/officeart/2005/8/layout/list1"/>
    <dgm:cxn modelId="{BB47A57A-990D-48B1-A098-BD2B1FFED784}" type="presParOf" srcId="{BD21D2A5-FA94-4702-B691-94905A0DB138}" destId="{7BA17AD9-E318-47F5-B820-6192278281AC}" srcOrd="7" destOrd="0" presId="urn:microsoft.com/office/officeart/2005/8/layout/list1"/>
    <dgm:cxn modelId="{3A16BF46-789D-41E6-AB4C-DB53F3F02E4C}" type="presParOf" srcId="{BD21D2A5-FA94-4702-B691-94905A0DB138}" destId="{F45BAAB8-4D77-485B-A4DA-56F0A02850FF}" srcOrd="8" destOrd="0" presId="urn:microsoft.com/office/officeart/2005/8/layout/list1"/>
    <dgm:cxn modelId="{8E9B4460-2424-4650-9A9A-C94669EF78FE}" type="presParOf" srcId="{F45BAAB8-4D77-485B-A4DA-56F0A02850FF}" destId="{A27A63C9-4861-488A-8ACA-355EEBE7EC98}" srcOrd="0" destOrd="0" presId="urn:microsoft.com/office/officeart/2005/8/layout/list1"/>
    <dgm:cxn modelId="{3F22C20F-0D78-4C8B-A296-BD7DB4AD264E}" type="presParOf" srcId="{F45BAAB8-4D77-485B-A4DA-56F0A02850FF}" destId="{D8008C0E-E0A5-4FBD-8701-7DB425DD3B1B}" srcOrd="1" destOrd="0" presId="urn:microsoft.com/office/officeart/2005/8/layout/list1"/>
    <dgm:cxn modelId="{7ECA9F1E-7C48-4BE1-9BC3-B5DCADB13E99}" type="presParOf" srcId="{BD21D2A5-FA94-4702-B691-94905A0DB138}" destId="{1C04AAF6-6A89-443D-BB1A-73FA9D6F70DD}" srcOrd="9" destOrd="0" presId="urn:microsoft.com/office/officeart/2005/8/layout/list1"/>
    <dgm:cxn modelId="{ABD13B09-C5CC-4B8D-AD56-B19D1D9D875D}" type="presParOf" srcId="{BD21D2A5-FA94-4702-B691-94905A0DB138}" destId="{1EA444BD-BC68-4548-B404-A2B6EE6775BD}" srcOrd="10" destOrd="0" presId="urn:microsoft.com/office/officeart/2005/8/layout/list1"/>
    <dgm:cxn modelId="{8A986652-F5C7-459B-8845-B801A2410558}" type="presParOf" srcId="{BD21D2A5-FA94-4702-B691-94905A0DB138}" destId="{91D857C9-FCAF-46C2-AACF-C3679CDE83D2}" srcOrd="11" destOrd="0" presId="urn:microsoft.com/office/officeart/2005/8/layout/list1"/>
    <dgm:cxn modelId="{B3B2B510-B7FE-42AC-8FF0-21F4E288F75F}" type="presParOf" srcId="{BD21D2A5-FA94-4702-B691-94905A0DB138}" destId="{74B17FEE-E81C-4A2C-8B72-A230E5D4FDD7}" srcOrd="12" destOrd="0" presId="urn:microsoft.com/office/officeart/2005/8/layout/list1"/>
    <dgm:cxn modelId="{F02F21FB-E12E-4068-B299-E38C757B4C24}" type="presParOf" srcId="{74B17FEE-E81C-4A2C-8B72-A230E5D4FDD7}" destId="{1778E7AF-7E46-45AD-9D68-E475DEE9F046}" srcOrd="0" destOrd="0" presId="urn:microsoft.com/office/officeart/2005/8/layout/list1"/>
    <dgm:cxn modelId="{02B52583-92E2-43A1-BA17-D9B2BC53E9B5}" type="presParOf" srcId="{74B17FEE-E81C-4A2C-8B72-A230E5D4FDD7}" destId="{F53E7F0C-CB89-4535-92F2-CC6E5C962A41}" srcOrd="1" destOrd="0" presId="urn:microsoft.com/office/officeart/2005/8/layout/list1"/>
    <dgm:cxn modelId="{46D5A40E-59BF-4AF5-BF9D-5233E93222E2}" type="presParOf" srcId="{BD21D2A5-FA94-4702-B691-94905A0DB138}" destId="{B1143CCC-D7A9-49F3-B2AA-EFDF6033D879}" srcOrd="13" destOrd="0" presId="urn:microsoft.com/office/officeart/2005/8/layout/list1"/>
    <dgm:cxn modelId="{DA645D6F-8F21-4D61-A3B8-BBC2C7464513}" type="presParOf" srcId="{BD21D2A5-FA94-4702-B691-94905A0DB138}" destId="{05CA7B1C-6835-4ECC-ACD1-FEF93CD16A8C}" srcOrd="14" destOrd="0" presId="urn:microsoft.com/office/officeart/2005/8/layout/list1"/>
    <dgm:cxn modelId="{7BBE263E-90EF-48D2-B7FF-AA3F86C1157A}" type="presParOf" srcId="{BD21D2A5-FA94-4702-B691-94905A0DB138}" destId="{FDD3EB4D-6F10-473C-9698-64B0C303267F}" srcOrd="15" destOrd="0" presId="urn:microsoft.com/office/officeart/2005/8/layout/list1"/>
    <dgm:cxn modelId="{B158957F-3868-46AA-BEE3-070C2C296550}" type="presParOf" srcId="{BD21D2A5-FA94-4702-B691-94905A0DB138}" destId="{3878C5F8-1FA4-419A-B857-8E69A44FD588}" srcOrd="16" destOrd="0" presId="urn:microsoft.com/office/officeart/2005/8/layout/list1"/>
    <dgm:cxn modelId="{B3396A11-5D45-43B3-B22F-7E7F32246332}" type="presParOf" srcId="{3878C5F8-1FA4-419A-B857-8E69A44FD588}" destId="{A82CD034-503C-499A-8DDE-3BF6440CAC18}" srcOrd="0" destOrd="0" presId="urn:microsoft.com/office/officeart/2005/8/layout/list1"/>
    <dgm:cxn modelId="{8A7D2E94-6C88-4BCA-AC24-A75755CABEF9}" type="presParOf" srcId="{3878C5F8-1FA4-419A-B857-8E69A44FD588}" destId="{44E4C513-7CAB-4A46-A129-5A2E94338C13}" srcOrd="1" destOrd="0" presId="urn:microsoft.com/office/officeart/2005/8/layout/list1"/>
    <dgm:cxn modelId="{FB91FC5A-7D58-4D7B-9F79-BD4CE09F8ED2}" type="presParOf" srcId="{BD21D2A5-FA94-4702-B691-94905A0DB138}" destId="{B4818967-C752-4959-8EE4-AD4C1F8777FD}" srcOrd="17" destOrd="0" presId="urn:microsoft.com/office/officeart/2005/8/layout/list1"/>
    <dgm:cxn modelId="{4760DC58-FED4-4396-91F6-E4A9B79C3D89}" type="presParOf" srcId="{BD21D2A5-FA94-4702-B691-94905A0DB138}" destId="{83001CC2-2031-476A-A17E-5259F08DE27E}" srcOrd="18" destOrd="0" presId="urn:microsoft.com/office/officeart/2005/8/layout/list1"/>
    <dgm:cxn modelId="{7BA4DB76-1571-4EBD-A95D-812E7AA605D7}" type="presParOf" srcId="{BD21D2A5-FA94-4702-B691-94905A0DB138}" destId="{B8EE4698-757C-42AA-B9B6-65584C348136}" srcOrd="19" destOrd="0" presId="urn:microsoft.com/office/officeart/2005/8/layout/list1"/>
    <dgm:cxn modelId="{DC8BBAA8-D143-47A8-B6C3-A7C8DCCE520A}" type="presParOf" srcId="{BD21D2A5-FA94-4702-B691-94905A0DB138}" destId="{3826D0C2-09AE-4A32-A822-8A15AADB52D8}" srcOrd="20" destOrd="0" presId="urn:microsoft.com/office/officeart/2005/8/layout/list1"/>
    <dgm:cxn modelId="{A8E9FEB7-6972-4365-A303-CE7040EC5030}" type="presParOf" srcId="{3826D0C2-09AE-4A32-A822-8A15AADB52D8}" destId="{01123DE7-83DC-478D-8483-678D1E6EF907}" srcOrd="0" destOrd="0" presId="urn:microsoft.com/office/officeart/2005/8/layout/list1"/>
    <dgm:cxn modelId="{2E606D8C-56A7-4138-B718-D9B72D70EF9C}" type="presParOf" srcId="{3826D0C2-09AE-4A32-A822-8A15AADB52D8}" destId="{D0F8111B-3EA4-4641-BE29-CA8B30EF1F02}" srcOrd="1" destOrd="0" presId="urn:microsoft.com/office/officeart/2005/8/layout/list1"/>
    <dgm:cxn modelId="{46F2B8F9-8975-4CFA-AC17-DC34D016CACD}" type="presParOf" srcId="{BD21D2A5-FA94-4702-B691-94905A0DB138}" destId="{46DDBBDA-6DE8-44C8-8DB8-5E3F268F6B8B}" srcOrd="21" destOrd="0" presId="urn:microsoft.com/office/officeart/2005/8/layout/list1"/>
    <dgm:cxn modelId="{B707C127-F4D6-42B5-8C9B-82B554F5FEDB}" type="presParOf" srcId="{BD21D2A5-FA94-4702-B691-94905A0DB138}" destId="{85AE97F6-FA7D-49CD-9287-09070D911C61}" srcOrd="22" destOrd="0" presId="urn:microsoft.com/office/officeart/2005/8/layout/list1"/>
    <dgm:cxn modelId="{71E39E77-C450-45E2-9719-2379C145F44F}" type="presParOf" srcId="{BD21D2A5-FA94-4702-B691-94905A0DB138}" destId="{CFA5B44F-A99A-4FA7-9CFD-8ADAC542CEDB}" srcOrd="23" destOrd="0" presId="urn:microsoft.com/office/officeart/2005/8/layout/list1"/>
    <dgm:cxn modelId="{9AAAA492-E7F1-42D2-A747-A02E7F1CF637}" type="presParOf" srcId="{BD21D2A5-FA94-4702-B691-94905A0DB138}" destId="{E2610490-B66B-430B-AE07-3ABDC4A3B07D}" srcOrd="24" destOrd="0" presId="urn:microsoft.com/office/officeart/2005/8/layout/list1"/>
    <dgm:cxn modelId="{4E9490B9-20B2-4984-BC6A-A977B0591A20}" type="presParOf" srcId="{E2610490-B66B-430B-AE07-3ABDC4A3B07D}" destId="{1AFEB980-040B-4094-9610-E8A81D4DCF2D}" srcOrd="0" destOrd="0" presId="urn:microsoft.com/office/officeart/2005/8/layout/list1"/>
    <dgm:cxn modelId="{F7FE68AE-5B46-4C1C-B0DC-1FBD92A09FB3}" type="presParOf" srcId="{E2610490-B66B-430B-AE07-3ABDC4A3B07D}" destId="{C0CF4E10-80FE-4C3D-91D4-6AFE8D0780AC}" srcOrd="1" destOrd="0" presId="urn:microsoft.com/office/officeart/2005/8/layout/list1"/>
    <dgm:cxn modelId="{A6244622-ABC9-48CB-8459-39D117560231}" type="presParOf" srcId="{BD21D2A5-FA94-4702-B691-94905A0DB138}" destId="{15E14963-8520-4C39-8153-D330969F9420}" srcOrd="25" destOrd="0" presId="urn:microsoft.com/office/officeart/2005/8/layout/list1"/>
    <dgm:cxn modelId="{BDBA5FA2-8BE0-4331-AF76-9B2B939CA373}" type="presParOf" srcId="{BD21D2A5-FA94-4702-B691-94905A0DB138}" destId="{76328757-8968-4B8A-B35A-2264BCCCD805}" srcOrd="2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5EB54C6-2578-4993-82AA-EFE306CBACB5}"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IN"/>
        </a:p>
      </dgm:t>
    </dgm:pt>
    <dgm:pt modelId="{AE125D8B-888C-45C7-84E6-D08E7CD5F2AB}">
      <dgm:prSet phldrT="[Text]"/>
      <dgm:spPr>
        <a:effectLst>
          <a:glow rad="101600">
            <a:schemeClr val="tx1">
              <a:alpha val="60000"/>
            </a:schemeClr>
          </a:glow>
        </a:effectLst>
      </dgm:spPr>
      <dgm:t>
        <a:bodyPr/>
        <a:lstStyle/>
        <a:p>
          <a:pPr algn="ctr"/>
          <a:r>
            <a:rPr lang="en-US" dirty="0"/>
            <a:t> </a:t>
          </a:r>
          <a:r>
            <a:rPr lang="en-US" b="1" dirty="0"/>
            <a:t>Application Layer</a:t>
          </a:r>
          <a:endParaRPr lang="en-IN" dirty="0"/>
        </a:p>
      </dgm:t>
    </dgm:pt>
    <dgm:pt modelId="{B8AA43A2-E284-42FE-A4B1-816E360DC3A7}" type="sibTrans" cxnId="{94C21B86-BE66-4936-AB5E-FCAB3D134F10}">
      <dgm:prSet/>
      <dgm:spPr/>
      <dgm:t>
        <a:bodyPr/>
        <a:lstStyle/>
        <a:p>
          <a:endParaRPr lang="en-IN"/>
        </a:p>
      </dgm:t>
    </dgm:pt>
    <dgm:pt modelId="{50A95C15-6CE3-4EEB-A086-8734DCB2E5E5}" type="parTrans" cxnId="{94C21B86-BE66-4936-AB5E-FCAB3D134F10}">
      <dgm:prSet/>
      <dgm:spPr/>
      <dgm:t>
        <a:bodyPr/>
        <a:lstStyle/>
        <a:p>
          <a:endParaRPr lang="en-IN"/>
        </a:p>
      </dgm:t>
    </dgm:pt>
    <dgm:pt modelId="{2CE3A6C5-7B62-459E-9BE6-920BC79D091D}">
      <dgm:prSet phldrT="[Text]"/>
      <dgm:spPr>
        <a:effectLst>
          <a:glow rad="101600">
            <a:schemeClr val="tx1">
              <a:alpha val="60000"/>
            </a:schemeClr>
          </a:glow>
        </a:effectLst>
      </dgm:spPr>
      <dgm:t>
        <a:bodyPr/>
        <a:lstStyle/>
        <a:p>
          <a:pPr algn="ctr"/>
          <a:r>
            <a:rPr lang="en-US" b="1" dirty="0"/>
            <a:t>Presentation Layer</a:t>
          </a:r>
          <a:endParaRPr lang="en-IN" b="1" dirty="0"/>
        </a:p>
      </dgm:t>
    </dgm:pt>
    <dgm:pt modelId="{3C71294A-01BC-429B-9599-BBF8FDDC89F0}" type="sibTrans" cxnId="{86F1A269-7C25-4CFB-A364-7791D53ACD60}">
      <dgm:prSet/>
      <dgm:spPr/>
      <dgm:t>
        <a:bodyPr/>
        <a:lstStyle/>
        <a:p>
          <a:endParaRPr lang="en-IN"/>
        </a:p>
      </dgm:t>
    </dgm:pt>
    <dgm:pt modelId="{FDB74B1A-B8F0-4110-AA77-582B8794D424}" type="parTrans" cxnId="{86F1A269-7C25-4CFB-A364-7791D53ACD60}">
      <dgm:prSet/>
      <dgm:spPr/>
      <dgm:t>
        <a:bodyPr/>
        <a:lstStyle/>
        <a:p>
          <a:endParaRPr lang="en-IN"/>
        </a:p>
      </dgm:t>
    </dgm:pt>
    <dgm:pt modelId="{B3FA3913-A299-4297-8842-18F9B2C20CD0}">
      <dgm:prSet phldrT="[Text]"/>
      <dgm:spPr>
        <a:effectLst>
          <a:glow rad="101600">
            <a:schemeClr val="tx1">
              <a:alpha val="60000"/>
            </a:schemeClr>
          </a:glow>
        </a:effectLst>
      </dgm:spPr>
      <dgm:t>
        <a:bodyPr/>
        <a:lstStyle/>
        <a:p>
          <a:pPr algn="ctr"/>
          <a:r>
            <a:rPr lang="en-US" b="1" dirty="0"/>
            <a:t>Session Layer</a:t>
          </a:r>
          <a:endParaRPr lang="en-IN" b="1" dirty="0"/>
        </a:p>
      </dgm:t>
    </dgm:pt>
    <dgm:pt modelId="{71F01EFC-CC3A-4291-A1BD-03A9C5CD5AC2}" type="sibTrans" cxnId="{B6DA2C89-977E-456A-9483-FB71EC162B6B}">
      <dgm:prSet/>
      <dgm:spPr/>
      <dgm:t>
        <a:bodyPr/>
        <a:lstStyle/>
        <a:p>
          <a:endParaRPr lang="en-IN"/>
        </a:p>
      </dgm:t>
    </dgm:pt>
    <dgm:pt modelId="{C64A44E2-4D2E-438C-970B-708C1F98672A}" type="parTrans" cxnId="{B6DA2C89-977E-456A-9483-FB71EC162B6B}">
      <dgm:prSet/>
      <dgm:spPr/>
      <dgm:t>
        <a:bodyPr/>
        <a:lstStyle/>
        <a:p>
          <a:endParaRPr lang="en-IN"/>
        </a:p>
      </dgm:t>
    </dgm:pt>
    <dgm:pt modelId="{C4B77C31-0970-4AAC-B30B-290160E94BC5}">
      <dgm:prSet phldrT="[Text]"/>
      <dgm:spPr>
        <a:effectLst>
          <a:glow rad="101600">
            <a:schemeClr val="tx1">
              <a:alpha val="60000"/>
            </a:schemeClr>
          </a:glow>
        </a:effectLst>
      </dgm:spPr>
      <dgm:t>
        <a:bodyPr/>
        <a:lstStyle/>
        <a:p>
          <a:pPr algn="ctr"/>
          <a:r>
            <a:rPr lang="en-US" b="1" dirty="0"/>
            <a:t>Transport Layer</a:t>
          </a:r>
          <a:endParaRPr lang="en-IN" b="1" dirty="0"/>
        </a:p>
      </dgm:t>
    </dgm:pt>
    <dgm:pt modelId="{96ED4CDF-1D4F-4BB7-9B4F-B8DF9FA6F1BE}" type="sibTrans" cxnId="{BE0BFB58-CBD7-44CD-8AE7-D78D7E0BE583}">
      <dgm:prSet/>
      <dgm:spPr/>
      <dgm:t>
        <a:bodyPr/>
        <a:lstStyle/>
        <a:p>
          <a:endParaRPr lang="en-IN"/>
        </a:p>
      </dgm:t>
    </dgm:pt>
    <dgm:pt modelId="{B123D45F-F0EA-480D-B28E-02E533E1D857}" type="parTrans" cxnId="{BE0BFB58-CBD7-44CD-8AE7-D78D7E0BE583}">
      <dgm:prSet/>
      <dgm:spPr/>
      <dgm:t>
        <a:bodyPr/>
        <a:lstStyle/>
        <a:p>
          <a:endParaRPr lang="en-IN"/>
        </a:p>
      </dgm:t>
    </dgm:pt>
    <dgm:pt modelId="{B718DF2F-D8F9-4760-8AE5-883A35912C03}">
      <dgm:prSet phldrT="[Text]"/>
      <dgm:spPr/>
      <dgm:t>
        <a:bodyPr/>
        <a:lstStyle/>
        <a:p>
          <a:endParaRPr lang="en-IN" dirty="0"/>
        </a:p>
      </dgm:t>
    </dgm:pt>
    <dgm:pt modelId="{38BC1C34-1B4A-421E-969A-A650DAFD5718}" type="sibTrans" cxnId="{8718802C-2850-42C3-84C1-9EA590A00325}">
      <dgm:prSet/>
      <dgm:spPr/>
      <dgm:t>
        <a:bodyPr/>
        <a:lstStyle/>
        <a:p>
          <a:endParaRPr lang="en-IN"/>
        </a:p>
      </dgm:t>
    </dgm:pt>
    <dgm:pt modelId="{CCDDC1C1-834A-46F5-8E72-5F1B977461A3}" type="parTrans" cxnId="{8718802C-2850-42C3-84C1-9EA590A00325}">
      <dgm:prSet/>
      <dgm:spPr/>
      <dgm:t>
        <a:bodyPr/>
        <a:lstStyle/>
        <a:p>
          <a:endParaRPr lang="en-IN"/>
        </a:p>
      </dgm:t>
    </dgm:pt>
    <dgm:pt modelId="{F71B9869-1B23-4B7C-9F44-0BCF5809E681}">
      <dgm:prSet/>
      <dgm:spPr/>
      <dgm:t>
        <a:bodyPr/>
        <a:lstStyle/>
        <a:p>
          <a:endParaRPr lang="en-IN" dirty="0"/>
        </a:p>
      </dgm:t>
    </dgm:pt>
    <dgm:pt modelId="{DE16CAD5-C4B0-4F7E-9EB0-672E5E519D43}" type="parTrans" cxnId="{6C883A8C-F1AA-4BDA-A436-CC07E4575285}">
      <dgm:prSet/>
      <dgm:spPr/>
      <dgm:t>
        <a:bodyPr/>
        <a:lstStyle/>
        <a:p>
          <a:endParaRPr lang="en-IN"/>
        </a:p>
      </dgm:t>
    </dgm:pt>
    <dgm:pt modelId="{58477C92-F787-4094-829E-9F2860599AAC}" type="sibTrans" cxnId="{6C883A8C-F1AA-4BDA-A436-CC07E4575285}">
      <dgm:prSet/>
      <dgm:spPr/>
      <dgm:t>
        <a:bodyPr/>
        <a:lstStyle/>
        <a:p>
          <a:endParaRPr lang="en-IN"/>
        </a:p>
      </dgm:t>
    </dgm:pt>
    <dgm:pt modelId="{9624AA7D-AE16-45C1-A3E1-8911B8E6297C}">
      <dgm:prSet/>
      <dgm:spPr/>
      <dgm:t>
        <a:bodyPr/>
        <a:lstStyle/>
        <a:p>
          <a:endParaRPr lang="en-IN" dirty="0"/>
        </a:p>
      </dgm:t>
    </dgm:pt>
    <dgm:pt modelId="{763A3AF2-B862-43B8-96DF-699843FB0E37}" type="parTrans" cxnId="{9D3B98DB-F4DF-4C2C-B758-E04D9318EE5A}">
      <dgm:prSet/>
      <dgm:spPr/>
      <dgm:t>
        <a:bodyPr/>
        <a:lstStyle/>
        <a:p>
          <a:endParaRPr lang="en-IN"/>
        </a:p>
      </dgm:t>
    </dgm:pt>
    <dgm:pt modelId="{07B598B4-EDE7-4619-AA94-C0F5AA2D5542}" type="sibTrans" cxnId="{9D3B98DB-F4DF-4C2C-B758-E04D9318EE5A}">
      <dgm:prSet/>
      <dgm:spPr/>
      <dgm:t>
        <a:bodyPr/>
        <a:lstStyle/>
        <a:p>
          <a:endParaRPr lang="en-IN"/>
        </a:p>
      </dgm:t>
    </dgm:pt>
    <dgm:pt modelId="{BD21D2A5-FA94-4702-B691-94905A0DB138}" type="pres">
      <dgm:prSet presAssocID="{45EB54C6-2578-4993-82AA-EFE306CBACB5}" presName="linear" presStyleCnt="0">
        <dgm:presLayoutVars>
          <dgm:dir/>
          <dgm:animLvl val="lvl"/>
          <dgm:resizeHandles val="exact"/>
        </dgm:presLayoutVars>
      </dgm:prSet>
      <dgm:spPr/>
    </dgm:pt>
    <dgm:pt modelId="{56A497B3-2152-4EF8-84DF-EF075259A739}" type="pres">
      <dgm:prSet presAssocID="{AE125D8B-888C-45C7-84E6-D08E7CD5F2AB}" presName="parentLin" presStyleCnt="0"/>
      <dgm:spPr/>
    </dgm:pt>
    <dgm:pt modelId="{A0FF02A6-739B-473A-8C20-F1875D5A32F2}" type="pres">
      <dgm:prSet presAssocID="{AE125D8B-888C-45C7-84E6-D08E7CD5F2AB}" presName="parentLeftMargin" presStyleLbl="node1" presStyleIdx="0" presStyleCnt="7"/>
      <dgm:spPr/>
    </dgm:pt>
    <dgm:pt modelId="{ED1736E4-ADC6-4ECC-BF09-2F50990D46FC}" type="pres">
      <dgm:prSet presAssocID="{AE125D8B-888C-45C7-84E6-D08E7CD5F2AB}" presName="parentText" presStyleLbl="node1" presStyleIdx="0" presStyleCnt="7">
        <dgm:presLayoutVars>
          <dgm:chMax val="0"/>
          <dgm:bulletEnabled val="1"/>
        </dgm:presLayoutVars>
      </dgm:prSet>
      <dgm:spPr/>
    </dgm:pt>
    <dgm:pt modelId="{6249BD4E-2685-468F-82A2-DFB8229AF932}" type="pres">
      <dgm:prSet presAssocID="{AE125D8B-888C-45C7-84E6-D08E7CD5F2AB}" presName="negativeSpace" presStyleCnt="0"/>
      <dgm:spPr/>
    </dgm:pt>
    <dgm:pt modelId="{6923106C-6CF8-41FD-B59F-19033ABF43D8}" type="pres">
      <dgm:prSet presAssocID="{AE125D8B-888C-45C7-84E6-D08E7CD5F2AB}" presName="childText" presStyleLbl="conFgAcc1" presStyleIdx="0" presStyleCnt="7">
        <dgm:presLayoutVars>
          <dgm:bulletEnabled val="1"/>
        </dgm:presLayoutVars>
      </dgm:prSet>
      <dgm:spPr>
        <a:ln>
          <a:solidFill>
            <a:schemeClr val="bg1"/>
          </a:solidFill>
        </a:ln>
      </dgm:spPr>
    </dgm:pt>
    <dgm:pt modelId="{F361ADBB-81CA-476A-82AF-72DE5919824D}" type="pres">
      <dgm:prSet presAssocID="{B8AA43A2-E284-42FE-A4B1-816E360DC3A7}" presName="spaceBetweenRectangles" presStyleCnt="0"/>
      <dgm:spPr/>
    </dgm:pt>
    <dgm:pt modelId="{AC6A28E1-8D6B-4C01-8BA8-C82703F7FCE2}" type="pres">
      <dgm:prSet presAssocID="{2CE3A6C5-7B62-459E-9BE6-920BC79D091D}" presName="parentLin" presStyleCnt="0"/>
      <dgm:spPr/>
    </dgm:pt>
    <dgm:pt modelId="{C7ED797B-8882-43BE-A966-51C25D9252F5}" type="pres">
      <dgm:prSet presAssocID="{2CE3A6C5-7B62-459E-9BE6-920BC79D091D}" presName="parentLeftMargin" presStyleLbl="node1" presStyleIdx="0" presStyleCnt="7"/>
      <dgm:spPr/>
    </dgm:pt>
    <dgm:pt modelId="{A49229C2-8CB6-4F6C-B0DC-1B9C6AD3E3EE}" type="pres">
      <dgm:prSet presAssocID="{2CE3A6C5-7B62-459E-9BE6-920BC79D091D}" presName="parentText" presStyleLbl="node1" presStyleIdx="1" presStyleCnt="7">
        <dgm:presLayoutVars>
          <dgm:chMax val="0"/>
          <dgm:bulletEnabled val="1"/>
        </dgm:presLayoutVars>
      </dgm:prSet>
      <dgm:spPr/>
    </dgm:pt>
    <dgm:pt modelId="{D383BB7B-FF33-40CB-B68A-D05465F94605}" type="pres">
      <dgm:prSet presAssocID="{2CE3A6C5-7B62-459E-9BE6-920BC79D091D}" presName="negativeSpace" presStyleCnt="0"/>
      <dgm:spPr/>
    </dgm:pt>
    <dgm:pt modelId="{B6A66268-4228-488D-A12B-A669DBD12D2C}" type="pres">
      <dgm:prSet presAssocID="{2CE3A6C5-7B62-459E-9BE6-920BC79D091D}" presName="childText" presStyleLbl="conFgAcc1" presStyleIdx="1" presStyleCnt="7">
        <dgm:presLayoutVars>
          <dgm:bulletEnabled val="1"/>
        </dgm:presLayoutVars>
      </dgm:prSet>
      <dgm:spPr>
        <a:ln>
          <a:solidFill>
            <a:schemeClr val="bg1"/>
          </a:solidFill>
        </a:ln>
      </dgm:spPr>
    </dgm:pt>
    <dgm:pt modelId="{7BA17AD9-E318-47F5-B820-6192278281AC}" type="pres">
      <dgm:prSet presAssocID="{3C71294A-01BC-429B-9599-BBF8FDDC89F0}" presName="spaceBetweenRectangles" presStyleCnt="0"/>
      <dgm:spPr/>
    </dgm:pt>
    <dgm:pt modelId="{F45BAAB8-4D77-485B-A4DA-56F0A02850FF}" type="pres">
      <dgm:prSet presAssocID="{B3FA3913-A299-4297-8842-18F9B2C20CD0}" presName="parentLin" presStyleCnt="0"/>
      <dgm:spPr/>
    </dgm:pt>
    <dgm:pt modelId="{A27A63C9-4861-488A-8ACA-355EEBE7EC98}" type="pres">
      <dgm:prSet presAssocID="{B3FA3913-A299-4297-8842-18F9B2C20CD0}" presName="parentLeftMargin" presStyleLbl="node1" presStyleIdx="1" presStyleCnt="7"/>
      <dgm:spPr/>
    </dgm:pt>
    <dgm:pt modelId="{D8008C0E-E0A5-4FBD-8701-7DB425DD3B1B}" type="pres">
      <dgm:prSet presAssocID="{B3FA3913-A299-4297-8842-18F9B2C20CD0}" presName="parentText" presStyleLbl="node1" presStyleIdx="2" presStyleCnt="7">
        <dgm:presLayoutVars>
          <dgm:chMax val="0"/>
          <dgm:bulletEnabled val="1"/>
        </dgm:presLayoutVars>
      </dgm:prSet>
      <dgm:spPr/>
    </dgm:pt>
    <dgm:pt modelId="{1C04AAF6-6A89-443D-BB1A-73FA9D6F70DD}" type="pres">
      <dgm:prSet presAssocID="{B3FA3913-A299-4297-8842-18F9B2C20CD0}" presName="negativeSpace" presStyleCnt="0"/>
      <dgm:spPr/>
    </dgm:pt>
    <dgm:pt modelId="{1EA444BD-BC68-4548-B404-A2B6EE6775BD}" type="pres">
      <dgm:prSet presAssocID="{B3FA3913-A299-4297-8842-18F9B2C20CD0}" presName="childText" presStyleLbl="conFgAcc1" presStyleIdx="2" presStyleCnt="7">
        <dgm:presLayoutVars>
          <dgm:bulletEnabled val="1"/>
        </dgm:presLayoutVars>
      </dgm:prSet>
      <dgm:spPr>
        <a:ln>
          <a:solidFill>
            <a:schemeClr val="bg1"/>
          </a:solidFill>
        </a:ln>
      </dgm:spPr>
    </dgm:pt>
    <dgm:pt modelId="{91D857C9-FCAF-46C2-AACF-C3679CDE83D2}" type="pres">
      <dgm:prSet presAssocID="{71F01EFC-CC3A-4291-A1BD-03A9C5CD5AC2}" presName="spaceBetweenRectangles" presStyleCnt="0"/>
      <dgm:spPr/>
    </dgm:pt>
    <dgm:pt modelId="{74B17FEE-E81C-4A2C-8B72-A230E5D4FDD7}" type="pres">
      <dgm:prSet presAssocID="{C4B77C31-0970-4AAC-B30B-290160E94BC5}" presName="parentLin" presStyleCnt="0"/>
      <dgm:spPr/>
    </dgm:pt>
    <dgm:pt modelId="{1778E7AF-7E46-45AD-9D68-E475DEE9F046}" type="pres">
      <dgm:prSet presAssocID="{C4B77C31-0970-4AAC-B30B-290160E94BC5}" presName="parentLeftMargin" presStyleLbl="node1" presStyleIdx="2" presStyleCnt="7"/>
      <dgm:spPr/>
    </dgm:pt>
    <dgm:pt modelId="{F53E7F0C-CB89-4535-92F2-CC6E5C962A41}" type="pres">
      <dgm:prSet presAssocID="{C4B77C31-0970-4AAC-B30B-290160E94BC5}" presName="parentText" presStyleLbl="node1" presStyleIdx="3" presStyleCnt="7">
        <dgm:presLayoutVars>
          <dgm:chMax val="0"/>
          <dgm:bulletEnabled val="1"/>
        </dgm:presLayoutVars>
      </dgm:prSet>
      <dgm:spPr/>
    </dgm:pt>
    <dgm:pt modelId="{B1143CCC-D7A9-49F3-B2AA-EFDF6033D879}" type="pres">
      <dgm:prSet presAssocID="{C4B77C31-0970-4AAC-B30B-290160E94BC5}" presName="negativeSpace" presStyleCnt="0"/>
      <dgm:spPr/>
    </dgm:pt>
    <dgm:pt modelId="{05CA7B1C-6835-4ECC-ACD1-FEF93CD16A8C}" type="pres">
      <dgm:prSet presAssocID="{C4B77C31-0970-4AAC-B30B-290160E94BC5}" presName="childText" presStyleLbl="conFgAcc1" presStyleIdx="3" presStyleCnt="7">
        <dgm:presLayoutVars>
          <dgm:bulletEnabled val="1"/>
        </dgm:presLayoutVars>
      </dgm:prSet>
      <dgm:spPr>
        <a:ln>
          <a:solidFill>
            <a:schemeClr val="bg1"/>
          </a:solidFill>
        </a:ln>
      </dgm:spPr>
    </dgm:pt>
    <dgm:pt modelId="{FDD3EB4D-6F10-473C-9698-64B0C303267F}" type="pres">
      <dgm:prSet presAssocID="{96ED4CDF-1D4F-4BB7-9B4F-B8DF9FA6F1BE}" presName="spaceBetweenRectangles" presStyleCnt="0"/>
      <dgm:spPr/>
    </dgm:pt>
    <dgm:pt modelId="{3878C5F8-1FA4-419A-B857-8E69A44FD588}" type="pres">
      <dgm:prSet presAssocID="{B718DF2F-D8F9-4760-8AE5-883A35912C03}" presName="parentLin" presStyleCnt="0"/>
      <dgm:spPr/>
    </dgm:pt>
    <dgm:pt modelId="{A82CD034-503C-499A-8DDE-3BF6440CAC18}" type="pres">
      <dgm:prSet presAssocID="{B718DF2F-D8F9-4760-8AE5-883A35912C03}" presName="parentLeftMargin" presStyleLbl="node1" presStyleIdx="3" presStyleCnt="7"/>
      <dgm:spPr/>
    </dgm:pt>
    <dgm:pt modelId="{44E4C513-7CAB-4A46-A129-5A2E94338C13}" type="pres">
      <dgm:prSet presAssocID="{B718DF2F-D8F9-4760-8AE5-883A35912C03}" presName="parentText" presStyleLbl="node1" presStyleIdx="4" presStyleCnt="7">
        <dgm:presLayoutVars>
          <dgm:chMax val="0"/>
          <dgm:bulletEnabled val="1"/>
        </dgm:presLayoutVars>
      </dgm:prSet>
      <dgm:spPr/>
    </dgm:pt>
    <dgm:pt modelId="{B4818967-C752-4959-8EE4-AD4C1F8777FD}" type="pres">
      <dgm:prSet presAssocID="{B718DF2F-D8F9-4760-8AE5-883A35912C03}" presName="negativeSpace" presStyleCnt="0"/>
      <dgm:spPr/>
    </dgm:pt>
    <dgm:pt modelId="{83001CC2-2031-476A-A17E-5259F08DE27E}" type="pres">
      <dgm:prSet presAssocID="{B718DF2F-D8F9-4760-8AE5-883A35912C03}" presName="childText" presStyleLbl="conFgAcc1" presStyleIdx="4" presStyleCnt="7">
        <dgm:presLayoutVars>
          <dgm:bulletEnabled val="1"/>
        </dgm:presLayoutVars>
      </dgm:prSet>
      <dgm:spPr>
        <a:ln>
          <a:solidFill>
            <a:schemeClr val="bg1"/>
          </a:solidFill>
        </a:ln>
      </dgm:spPr>
    </dgm:pt>
    <dgm:pt modelId="{B8EE4698-757C-42AA-B9B6-65584C348136}" type="pres">
      <dgm:prSet presAssocID="{38BC1C34-1B4A-421E-969A-A650DAFD5718}" presName="spaceBetweenRectangles" presStyleCnt="0"/>
      <dgm:spPr/>
    </dgm:pt>
    <dgm:pt modelId="{3826D0C2-09AE-4A32-A822-8A15AADB52D8}" type="pres">
      <dgm:prSet presAssocID="{F71B9869-1B23-4B7C-9F44-0BCF5809E681}" presName="parentLin" presStyleCnt="0"/>
      <dgm:spPr/>
    </dgm:pt>
    <dgm:pt modelId="{01123DE7-83DC-478D-8483-678D1E6EF907}" type="pres">
      <dgm:prSet presAssocID="{F71B9869-1B23-4B7C-9F44-0BCF5809E681}" presName="parentLeftMargin" presStyleLbl="node1" presStyleIdx="4" presStyleCnt="7"/>
      <dgm:spPr/>
    </dgm:pt>
    <dgm:pt modelId="{D0F8111B-3EA4-4641-BE29-CA8B30EF1F02}" type="pres">
      <dgm:prSet presAssocID="{F71B9869-1B23-4B7C-9F44-0BCF5809E681}" presName="parentText" presStyleLbl="node1" presStyleIdx="5" presStyleCnt="7">
        <dgm:presLayoutVars>
          <dgm:chMax val="0"/>
          <dgm:bulletEnabled val="1"/>
        </dgm:presLayoutVars>
      </dgm:prSet>
      <dgm:spPr/>
    </dgm:pt>
    <dgm:pt modelId="{46DDBBDA-6DE8-44C8-8DB8-5E3F268F6B8B}" type="pres">
      <dgm:prSet presAssocID="{F71B9869-1B23-4B7C-9F44-0BCF5809E681}" presName="negativeSpace" presStyleCnt="0"/>
      <dgm:spPr/>
    </dgm:pt>
    <dgm:pt modelId="{85AE97F6-FA7D-49CD-9287-09070D911C61}" type="pres">
      <dgm:prSet presAssocID="{F71B9869-1B23-4B7C-9F44-0BCF5809E681}" presName="childText" presStyleLbl="conFgAcc1" presStyleIdx="5" presStyleCnt="7">
        <dgm:presLayoutVars>
          <dgm:bulletEnabled val="1"/>
        </dgm:presLayoutVars>
      </dgm:prSet>
      <dgm:spPr>
        <a:ln>
          <a:solidFill>
            <a:schemeClr val="bg1"/>
          </a:solidFill>
        </a:ln>
      </dgm:spPr>
    </dgm:pt>
    <dgm:pt modelId="{CFA5B44F-A99A-4FA7-9CFD-8ADAC542CEDB}" type="pres">
      <dgm:prSet presAssocID="{58477C92-F787-4094-829E-9F2860599AAC}" presName="spaceBetweenRectangles" presStyleCnt="0"/>
      <dgm:spPr/>
    </dgm:pt>
    <dgm:pt modelId="{E2610490-B66B-430B-AE07-3ABDC4A3B07D}" type="pres">
      <dgm:prSet presAssocID="{9624AA7D-AE16-45C1-A3E1-8911B8E6297C}" presName="parentLin" presStyleCnt="0"/>
      <dgm:spPr/>
    </dgm:pt>
    <dgm:pt modelId="{1AFEB980-040B-4094-9610-E8A81D4DCF2D}" type="pres">
      <dgm:prSet presAssocID="{9624AA7D-AE16-45C1-A3E1-8911B8E6297C}" presName="parentLeftMargin" presStyleLbl="node1" presStyleIdx="5" presStyleCnt="7"/>
      <dgm:spPr/>
    </dgm:pt>
    <dgm:pt modelId="{C0CF4E10-80FE-4C3D-91D4-6AFE8D0780AC}" type="pres">
      <dgm:prSet presAssocID="{9624AA7D-AE16-45C1-A3E1-8911B8E6297C}" presName="parentText" presStyleLbl="node1" presStyleIdx="6" presStyleCnt="7">
        <dgm:presLayoutVars>
          <dgm:chMax val="0"/>
          <dgm:bulletEnabled val="1"/>
        </dgm:presLayoutVars>
      </dgm:prSet>
      <dgm:spPr/>
    </dgm:pt>
    <dgm:pt modelId="{15E14963-8520-4C39-8153-D330969F9420}" type="pres">
      <dgm:prSet presAssocID="{9624AA7D-AE16-45C1-A3E1-8911B8E6297C}" presName="negativeSpace" presStyleCnt="0"/>
      <dgm:spPr/>
    </dgm:pt>
    <dgm:pt modelId="{76328757-8968-4B8A-B35A-2264BCCCD805}" type="pres">
      <dgm:prSet presAssocID="{9624AA7D-AE16-45C1-A3E1-8911B8E6297C}" presName="childText" presStyleLbl="conFgAcc1" presStyleIdx="6" presStyleCnt="7">
        <dgm:presLayoutVars>
          <dgm:bulletEnabled val="1"/>
        </dgm:presLayoutVars>
      </dgm:prSet>
      <dgm:spPr>
        <a:ln>
          <a:solidFill>
            <a:schemeClr val="bg1"/>
          </a:solidFill>
        </a:ln>
      </dgm:spPr>
    </dgm:pt>
  </dgm:ptLst>
  <dgm:cxnLst>
    <dgm:cxn modelId="{7A823E11-0749-4F3F-BEBC-E650041BF35D}" type="presOf" srcId="{C4B77C31-0970-4AAC-B30B-290160E94BC5}" destId="{1778E7AF-7E46-45AD-9D68-E475DEE9F046}" srcOrd="0" destOrd="0" presId="urn:microsoft.com/office/officeart/2005/8/layout/list1"/>
    <dgm:cxn modelId="{8F3F8913-7DE8-4591-B04A-C836152D507E}" type="presOf" srcId="{2CE3A6C5-7B62-459E-9BE6-920BC79D091D}" destId="{C7ED797B-8882-43BE-A966-51C25D9252F5}" srcOrd="0" destOrd="0" presId="urn:microsoft.com/office/officeart/2005/8/layout/list1"/>
    <dgm:cxn modelId="{B0C6C51A-FC46-4635-B801-5A81A011585D}" type="presOf" srcId="{9624AA7D-AE16-45C1-A3E1-8911B8E6297C}" destId="{C0CF4E10-80FE-4C3D-91D4-6AFE8D0780AC}" srcOrd="1" destOrd="0" presId="urn:microsoft.com/office/officeart/2005/8/layout/list1"/>
    <dgm:cxn modelId="{8718802C-2850-42C3-84C1-9EA590A00325}" srcId="{45EB54C6-2578-4993-82AA-EFE306CBACB5}" destId="{B718DF2F-D8F9-4760-8AE5-883A35912C03}" srcOrd="4" destOrd="0" parTransId="{CCDDC1C1-834A-46F5-8E72-5F1B977461A3}" sibTransId="{38BC1C34-1B4A-421E-969A-A650DAFD5718}"/>
    <dgm:cxn modelId="{A66A1F65-4615-4B18-9F1B-0EA5FB108BBB}" type="presOf" srcId="{2CE3A6C5-7B62-459E-9BE6-920BC79D091D}" destId="{A49229C2-8CB6-4F6C-B0DC-1B9C6AD3E3EE}" srcOrd="1" destOrd="0" presId="urn:microsoft.com/office/officeart/2005/8/layout/list1"/>
    <dgm:cxn modelId="{86F1A269-7C25-4CFB-A364-7791D53ACD60}" srcId="{45EB54C6-2578-4993-82AA-EFE306CBACB5}" destId="{2CE3A6C5-7B62-459E-9BE6-920BC79D091D}" srcOrd="1" destOrd="0" parTransId="{FDB74B1A-B8F0-4110-AA77-582B8794D424}" sibTransId="{3C71294A-01BC-429B-9599-BBF8FDDC89F0}"/>
    <dgm:cxn modelId="{8CFD024B-1A30-4C35-944E-CD3CDE9DD71B}" type="presOf" srcId="{F71B9869-1B23-4B7C-9F44-0BCF5809E681}" destId="{D0F8111B-3EA4-4641-BE29-CA8B30EF1F02}" srcOrd="1" destOrd="0" presId="urn:microsoft.com/office/officeart/2005/8/layout/list1"/>
    <dgm:cxn modelId="{8482C572-86C4-4317-A977-5819356FC767}" type="presOf" srcId="{45EB54C6-2578-4993-82AA-EFE306CBACB5}" destId="{BD21D2A5-FA94-4702-B691-94905A0DB138}" srcOrd="0" destOrd="0" presId="urn:microsoft.com/office/officeart/2005/8/layout/list1"/>
    <dgm:cxn modelId="{BE0BFB58-CBD7-44CD-8AE7-D78D7E0BE583}" srcId="{45EB54C6-2578-4993-82AA-EFE306CBACB5}" destId="{C4B77C31-0970-4AAC-B30B-290160E94BC5}" srcOrd="3" destOrd="0" parTransId="{B123D45F-F0EA-480D-B28E-02E533E1D857}" sibTransId="{96ED4CDF-1D4F-4BB7-9B4F-B8DF9FA6F1BE}"/>
    <dgm:cxn modelId="{82636882-A935-4F66-94F4-AA66BB028B75}" type="presOf" srcId="{F71B9869-1B23-4B7C-9F44-0BCF5809E681}" destId="{01123DE7-83DC-478D-8483-678D1E6EF907}" srcOrd="0" destOrd="0" presId="urn:microsoft.com/office/officeart/2005/8/layout/list1"/>
    <dgm:cxn modelId="{94C21B86-BE66-4936-AB5E-FCAB3D134F10}" srcId="{45EB54C6-2578-4993-82AA-EFE306CBACB5}" destId="{AE125D8B-888C-45C7-84E6-D08E7CD5F2AB}" srcOrd="0" destOrd="0" parTransId="{50A95C15-6CE3-4EEB-A086-8734DCB2E5E5}" sibTransId="{B8AA43A2-E284-42FE-A4B1-816E360DC3A7}"/>
    <dgm:cxn modelId="{B6DA2C89-977E-456A-9483-FB71EC162B6B}" srcId="{45EB54C6-2578-4993-82AA-EFE306CBACB5}" destId="{B3FA3913-A299-4297-8842-18F9B2C20CD0}" srcOrd="2" destOrd="0" parTransId="{C64A44E2-4D2E-438C-970B-708C1F98672A}" sibTransId="{71F01EFC-CC3A-4291-A1BD-03A9C5CD5AC2}"/>
    <dgm:cxn modelId="{6C883A8C-F1AA-4BDA-A436-CC07E4575285}" srcId="{45EB54C6-2578-4993-82AA-EFE306CBACB5}" destId="{F71B9869-1B23-4B7C-9F44-0BCF5809E681}" srcOrd="5" destOrd="0" parTransId="{DE16CAD5-C4B0-4F7E-9EB0-672E5E519D43}" sibTransId="{58477C92-F787-4094-829E-9F2860599AAC}"/>
    <dgm:cxn modelId="{57A4628C-ACE3-431A-82A6-C0AFC4376D9E}" type="presOf" srcId="{AE125D8B-888C-45C7-84E6-D08E7CD5F2AB}" destId="{A0FF02A6-739B-473A-8C20-F1875D5A32F2}" srcOrd="0" destOrd="0" presId="urn:microsoft.com/office/officeart/2005/8/layout/list1"/>
    <dgm:cxn modelId="{3702AB90-AD83-4F12-94D0-2A620F5725F9}" type="presOf" srcId="{AE125D8B-888C-45C7-84E6-D08E7CD5F2AB}" destId="{ED1736E4-ADC6-4ECC-BF09-2F50990D46FC}" srcOrd="1" destOrd="0" presId="urn:microsoft.com/office/officeart/2005/8/layout/list1"/>
    <dgm:cxn modelId="{9D672FA6-0CFA-477B-9329-E2D9D9BAF7B1}" type="presOf" srcId="{B718DF2F-D8F9-4760-8AE5-883A35912C03}" destId="{44E4C513-7CAB-4A46-A129-5A2E94338C13}" srcOrd="1" destOrd="0" presId="urn:microsoft.com/office/officeart/2005/8/layout/list1"/>
    <dgm:cxn modelId="{3E05A9A8-761A-4C26-8C78-5434A6910477}" type="presOf" srcId="{B3FA3913-A299-4297-8842-18F9B2C20CD0}" destId="{D8008C0E-E0A5-4FBD-8701-7DB425DD3B1B}" srcOrd="1" destOrd="0" presId="urn:microsoft.com/office/officeart/2005/8/layout/list1"/>
    <dgm:cxn modelId="{0B264CC0-AED2-4CD6-8DF2-B52846F68A8C}" type="presOf" srcId="{B3FA3913-A299-4297-8842-18F9B2C20CD0}" destId="{A27A63C9-4861-488A-8ACA-355EEBE7EC98}" srcOrd="0" destOrd="0" presId="urn:microsoft.com/office/officeart/2005/8/layout/list1"/>
    <dgm:cxn modelId="{63FA53C4-8BE7-41DB-8FD6-81751A182954}" type="presOf" srcId="{B718DF2F-D8F9-4760-8AE5-883A35912C03}" destId="{A82CD034-503C-499A-8DDE-3BF6440CAC18}" srcOrd="0" destOrd="0" presId="urn:microsoft.com/office/officeart/2005/8/layout/list1"/>
    <dgm:cxn modelId="{70F854C5-0B11-4D95-BB1F-7A5730DF8033}" type="presOf" srcId="{C4B77C31-0970-4AAC-B30B-290160E94BC5}" destId="{F53E7F0C-CB89-4535-92F2-CC6E5C962A41}" srcOrd="1" destOrd="0" presId="urn:microsoft.com/office/officeart/2005/8/layout/list1"/>
    <dgm:cxn modelId="{9D3B98DB-F4DF-4C2C-B758-E04D9318EE5A}" srcId="{45EB54C6-2578-4993-82AA-EFE306CBACB5}" destId="{9624AA7D-AE16-45C1-A3E1-8911B8E6297C}" srcOrd="6" destOrd="0" parTransId="{763A3AF2-B862-43B8-96DF-699843FB0E37}" sibTransId="{07B598B4-EDE7-4619-AA94-C0F5AA2D5542}"/>
    <dgm:cxn modelId="{3CE526EE-78B9-4718-96EC-294E99A1B360}" type="presOf" srcId="{9624AA7D-AE16-45C1-A3E1-8911B8E6297C}" destId="{1AFEB980-040B-4094-9610-E8A81D4DCF2D}" srcOrd="0" destOrd="0" presId="urn:microsoft.com/office/officeart/2005/8/layout/list1"/>
    <dgm:cxn modelId="{7E0B4BEF-C95F-4605-923D-5C87FC1EEDC1}" type="presParOf" srcId="{BD21D2A5-FA94-4702-B691-94905A0DB138}" destId="{56A497B3-2152-4EF8-84DF-EF075259A739}" srcOrd="0" destOrd="0" presId="urn:microsoft.com/office/officeart/2005/8/layout/list1"/>
    <dgm:cxn modelId="{E8D694EA-DBFD-4869-9455-06EFB966C344}" type="presParOf" srcId="{56A497B3-2152-4EF8-84DF-EF075259A739}" destId="{A0FF02A6-739B-473A-8C20-F1875D5A32F2}" srcOrd="0" destOrd="0" presId="urn:microsoft.com/office/officeart/2005/8/layout/list1"/>
    <dgm:cxn modelId="{A455D308-28F0-42C9-A1D3-F918A2651508}" type="presParOf" srcId="{56A497B3-2152-4EF8-84DF-EF075259A739}" destId="{ED1736E4-ADC6-4ECC-BF09-2F50990D46FC}" srcOrd="1" destOrd="0" presId="urn:microsoft.com/office/officeart/2005/8/layout/list1"/>
    <dgm:cxn modelId="{5D7F7DC5-1142-4107-916F-3C40A35D2490}" type="presParOf" srcId="{BD21D2A5-FA94-4702-B691-94905A0DB138}" destId="{6249BD4E-2685-468F-82A2-DFB8229AF932}" srcOrd="1" destOrd="0" presId="urn:microsoft.com/office/officeart/2005/8/layout/list1"/>
    <dgm:cxn modelId="{068E0F6E-2ECC-456E-9FC6-F2D53DE744A1}" type="presParOf" srcId="{BD21D2A5-FA94-4702-B691-94905A0DB138}" destId="{6923106C-6CF8-41FD-B59F-19033ABF43D8}" srcOrd="2" destOrd="0" presId="urn:microsoft.com/office/officeart/2005/8/layout/list1"/>
    <dgm:cxn modelId="{F165FE39-ECBF-42FF-8B5C-DDD8154A8F39}" type="presParOf" srcId="{BD21D2A5-FA94-4702-B691-94905A0DB138}" destId="{F361ADBB-81CA-476A-82AF-72DE5919824D}" srcOrd="3" destOrd="0" presId="urn:microsoft.com/office/officeart/2005/8/layout/list1"/>
    <dgm:cxn modelId="{7C8ED1EA-A607-418C-9EF3-B5E2B07A74D6}" type="presParOf" srcId="{BD21D2A5-FA94-4702-B691-94905A0DB138}" destId="{AC6A28E1-8D6B-4C01-8BA8-C82703F7FCE2}" srcOrd="4" destOrd="0" presId="urn:microsoft.com/office/officeart/2005/8/layout/list1"/>
    <dgm:cxn modelId="{ED8301AE-3EDB-4395-9FDC-3BC7A222C1EB}" type="presParOf" srcId="{AC6A28E1-8D6B-4C01-8BA8-C82703F7FCE2}" destId="{C7ED797B-8882-43BE-A966-51C25D9252F5}" srcOrd="0" destOrd="0" presId="urn:microsoft.com/office/officeart/2005/8/layout/list1"/>
    <dgm:cxn modelId="{C666081A-6717-49FE-8417-16DA79320AE6}" type="presParOf" srcId="{AC6A28E1-8D6B-4C01-8BA8-C82703F7FCE2}" destId="{A49229C2-8CB6-4F6C-B0DC-1B9C6AD3E3EE}" srcOrd="1" destOrd="0" presId="urn:microsoft.com/office/officeart/2005/8/layout/list1"/>
    <dgm:cxn modelId="{F806C7D6-93A7-40D5-BE18-72484A414881}" type="presParOf" srcId="{BD21D2A5-FA94-4702-B691-94905A0DB138}" destId="{D383BB7B-FF33-40CB-B68A-D05465F94605}" srcOrd="5" destOrd="0" presId="urn:microsoft.com/office/officeart/2005/8/layout/list1"/>
    <dgm:cxn modelId="{FFD2917D-BBF2-4A42-8F76-77720620E090}" type="presParOf" srcId="{BD21D2A5-FA94-4702-B691-94905A0DB138}" destId="{B6A66268-4228-488D-A12B-A669DBD12D2C}" srcOrd="6" destOrd="0" presId="urn:microsoft.com/office/officeart/2005/8/layout/list1"/>
    <dgm:cxn modelId="{BB47A57A-990D-48B1-A098-BD2B1FFED784}" type="presParOf" srcId="{BD21D2A5-FA94-4702-B691-94905A0DB138}" destId="{7BA17AD9-E318-47F5-B820-6192278281AC}" srcOrd="7" destOrd="0" presId="urn:microsoft.com/office/officeart/2005/8/layout/list1"/>
    <dgm:cxn modelId="{3A16BF46-789D-41E6-AB4C-DB53F3F02E4C}" type="presParOf" srcId="{BD21D2A5-FA94-4702-B691-94905A0DB138}" destId="{F45BAAB8-4D77-485B-A4DA-56F0A02850FF}" srcOrd="8" destOrd="0" presId="urn:microsoft.com/office/officeart/2005/8/layout/list1"/>
    <dgm:cxn modelId="{8E9B4460-2424-4650-9A9A-C94669EF78FE}" type="presParOf" srcId="{F45BAAB8-4D77-485B-A4DA-56F0A02850FF}" destId="{A27A63C9-4861-488A-8ACA-355EEBE7EC98}" srcOrd="0" destOrd="0" presId="urn:microsoft.com/office/officeart/2005/8/layout/list1"/>
    <dgm:cxn modelId="{3F22C20F-0D78-4C8B-A296-BD7DB4AD264E}" type="presParOf" srcId="{F45BAAB8-4D77-485B-A4DA-56F0A02850FF}" destId="{D8008C0E-E0A5-4FBD-8701-7DB425DD3B1B}" srcOrd="1" destOrd="0" presId="urn:microsoft.com/office/officeart/2005/8/layout/list1"/>
    <dgm:cxn modelId="{7ECA9F1E-7C48-4BE1-9BC3-B5DCADB13E99}" type="presParOf" srcId="{BD21D2A5-FA94-4702-B691-94905A0DB138}" destId="{1C04AAF6-6A89-443D-BB1A-73FA9D6F70DD}" srcOrd="9" destOrd="0" presId="urn:microsoft.com/office/officeart/2005/8/layout/list1"/>
    <dgm:cxn modelId="{ABD13B09-C5CC-4B8D-AD56-B19D1D9D875D}" type="presParOf" srcId="{BD21D2A5-FA94-4702-B691-94905A0DB138}" destId="{1EA444BD-BC68-4548-B404-A2B6EE6775BD}" srcOrd="10" destOrd="0" presId="urn:microsoft.com/office/officeart/2005/8/layout/list1"/>
    <dgm:cxn modelId="{8A986652-F5C7-459B-8845-B801A2410558}" type="presParOf" srcId="{BD21D2A5-FA94-4702-B691-94905A0DB138}" destId="{91D857C9-FCAF-46C2-AACF-C3679CDE83D2}" srcOrd="11" destOrd="0" presId="urn:microsoft.com/office/officeart/2005/8/layout/list1"/>
    <dgm:cxn modelId="{B3B2B510-B7FE-42AC-8FF0-21F4E288F75F}" type="presParOf" srcId="{BD21D2A5-FA94-4702-B691-94905A0DB138}" destId="{74B17FEE-E81C-4A2C-8B72-A230E5D4FDD7}" srcOrd="12" destOrd="0" presId="urn:microsoft.com/office/officeart/2005/8/layout/list1"/>
    <dgm:cxn modelId="{F02F21FB-E12E-4068-B299-E38C757B4C24}" type="presParOf" srcId="{74B17FEE-E81C-4A2C-8B72-A230E5D4FDD7}" destId="{1778E7AF-7E46-45AD-9D68-E475DEE9F046}" srcOrd="0" destOrd="0" presId="urn:microsoft.com/office/officeart/2005/8/layout/list1"/>
    <dgm:cxn modelId="{02B52583-92E2-43A1-BA17-D9B2BC53E9B5}" type="presParOf" srcId="{74B17FEE-E81C-4A2C-8B72-A230E5D4FDD7}" destId="{F53E7F0C-CB89-4535-92F2-CC6E5C962A41}" srcOrd="1" destOrd="0" presId="urn:microsoft.com/office/officeart/2005/8/layout/list1"/>
    <dgm:cxn modelId="{46D5A40E-59BF-4AF5-BF9D-5233E93222E2}" type="presParOf" srcId="{BD21D2A5-FA94-4702-B691-94905A0DB138}" destId="{B1143CCC-D7A9-49F3-B2AA-EFDF6033D879}" srcOrd="13" destOrd="0" presId="urn:microsoft.com/office/officeart/2005/8/layout/list1"/>
    <dgm:cxn modelId="{DA645D6F-8F21-4D61-A3B8-BBC2C7464513}" type="presParOf" srcId="{BD21D2A5-FA94-4702-B691-94905A0DB138}" destId="{05CA7B1C-6835-4ECC-ACD1-FEF93CD16A8C}" srcOrd="14" destOrd="0" presId="urn:microsoft.com/office/officeart/2005/8/layout/list1"/>
    <dgm:cxn modelId="{7BBE263E-90EF-48D2-B7FF-AA3F86C1157A}" type="presParOf" srcId="{BD21D2A5-FA94-4702-B691-94905A0DB138}" destId="{FDD3EB4D-6F10-473C-9698-64B0C303267F}" srcOrd="15" destOrd="0" presId="urn:microsoft.com/office/officeart/2005/8/layout/list1"/>
    <dgm:cxn modelId="{B158957F-3868-46AA-BEE3-070C2C296550}" type="presParOf" srcId="{BD21D2A5-FA94-4702-B691-94905A0DB138}" destId="{3878C5F8-1FA4-419A-B857-8E69A44FD588}" srcOrd="16" destOrd="0" presId="urn:microsoft.com/office/officeart/2005/8/layout/list1"/>
    <dgm:cxn modelId="{B3396A11-5D45-43B3-B22F-7E7F32246332}" type="presParOf" srcId="{3878C5F8-1FA4-419A-B857-8E69A44FD588}" destId="{A82CD034-503C-499A-8DDE-3BF6440CAC18}" srcOrd="0" destOrd="0" presId="urn:microsoft.com/office/officeart/2005/8/layout/list1"/>
    <dgm:cxn modelId="{8A7D2E94-6C88-4BCA-AC24-A75755CABEF9}" type="presParOf" srcId="{3878C5F8-1FA4-419A-B857-8E69A44FD588}" destId="{44E4C513-7CAB-4A46-A129-5A2E94338C13}" srcOrd="1" destOrd="0" presId="urn:microsoft.com/office/officeart/2005/8/layout/list1"/>
    <dgm:cxn modelId="{FB91FC5A-7D58-4D7B-9F79-BD4CE09F8ED2}" type="presParOf" srcId="{BD21D2A5-FA94-4702-B691-94905A0DB138}" destId="{B4818967-C752-4959-8EE4-AD4C1F8777FD}" srcOrd="17" destOrd="0" presId="urn:microsoft.com/office/officeart/2005/8/layout/list1"/>
    <dgm:cxn modelId="{4760DC58-FED4-4396-91F6-E4A9B79C3D89}" type="presParOf" srcId="{BD21D2A5-FA94-4702-B691-94905A0DB138}" destId="{83001CC2-2031-476A-A17E-5259F08DE27E}" srcOrd="18" destOrd="0" presId="urn:microsoft.com/office/officeart/2005/8/layout/list1"/>
    <dgm:cxn modelId="{7BA4DB76-1571-4EBD-A95D-812E7AA605D7}" type="presParOf" srcId="{BD21D2A5-FA94-4702-B691-94905A0DB138}" destId="{B8EE4698-757C-42AA-B9B6-65584C348136}" srcOrd="19" destOrd="0" presId="urn:microsoft.com/office/officeart/2005/8/layout/list1"/>
    <dgm:cxn modelId="{DC8BBAA8-D143-47A8-B6C3-A7C8DCCE520A}" type="presParOf" srcId="{BD21D2A5-FA94-4702-B691-94905A0DB138}" destId="{3826D0C2-09AE-4A32-A822-8A15AADB52D8}" srcOrd="20" destOrd="0" presId="urn:microsoft.com/office/officeart/2005/8/layout/list1"/>
    <dgm:cxn modelId="{A8E9FEB7-6972-4365-A303-CE7040EC5030}" type="presParOf" srcId="{3826D0C2-09AE-4A32-A822-8A15AADB52D8}" destId="{01123DE7-83DC-478D-8483-678D1E6EF907}" srcOrd="0" destOrd="0" presId="urn:microsoft.com/office/officeart/2005/8/layout/list1"/>
    <dgm:cxn modelId="{2E606D8C-56A7-4138-B718-D9B72D70EF9C}" type="presParOf" srcId="{3826D0C2-09AE-4A32-A822-8A15AADB52D8}" destId="{D0F8111B-3EA4-4641-BE29-CA8B30EF1F02}" srcOrd="1" destOrd="0" presId="urn:microsoft.com/office/officeart/2005/8/layout/list1"/>
    <dgm:cxn modelId="{46F2B8F9-8975-4CFA-AC17-DC34D016CACD}" type="presParOf" srcId="{BD21D2A5-FA94-4702-B691-94905A0DB138}" destId="{46DDBBDA-6DE8-44C8-8DB8-5E3F268F6B8B}" srcOrd="21" destOrd="0" presId="urn:microsoft.com/office/officeart/2005/8/layout/list1"/>
    <dgm:cxn modelId="{B707C127-F4D6-42B5-8C9B-82B554F5FEDB}" type="presParOf" srcId="{BD21D2A5-FA94-4702-B691-94905A0DB138}" destId="{85AE97F6-FA7D-49CD-9287-09070D911C61}" srcOrd="22" destOrd="0" presId="urn:microsoft.com/office/officeart/2005/8/layout/list1"/>
    <dgm:cxn modelId="{71E39E77-C450-45E2-9719-2379C145F44F}" type="presParOf" srcId="{BD21D2A5-FA94-4702-B691-94905A0DB138}" destId="{CFA5B44F-A99A-4FA7-9CFD-8ADAC542CEDB}" srcOrd="23" destOrd="0" presId="urn:microsoft.com/office/officeart/2005/8/layout/list1"/>
    <dgm:cxn modelId="{9AAAA492-E7F1-42D2-A747-A02E7F1CF637}" type="presParOf" srcId="{BD21D2A5-FA94-4702-B691-94905A0DB138}" destId="{E2610490-B66B-430B-AE07-3ABDC4A3B07D}" srcOrd="24" destOrd="0" presId="urn:microsoft.com/office/officeart/2005/8/layout/list1"/>
    <dgm:cxn modelId="{4E9490B9-20B2-4984-BC6A-A977B0591A20}" type="presParOf" srcId="{E2610490-B66B-430B-AE07-3ABDC4A3B07D}" destId="{1AFEB980-040B-4094-9610-E8A81D4DCF2D}" srcOrd="0" destOrd="0" presId="urn:microsoft.com/office/officeart/2005/8/layout/list1"/>
    <dgm:cxn modelId="{F7FE68AE-5B46-4C1C-B0DC-1FBD92A09FB3}" type="presParOf" srcId="{E2610490-B66B-430B-AE07-3ABDC4A3B07D}" destId="{C0CF4E10-80FE-4C3D-91D4-6AFE8D0780AC}" srcOrd="1" destOrd="0" presId="urn:microsoft.com/office/officeart/2005/8/layout/list1"/>
    <dgm:cxn modelId="{A6244622-ABC9-48CB-8459-39D117560231}" type="presParOf" srcId="{BD21D2A5-FA94-4702-B691-94905A0DB138}" destId="{15E14963-8520-4C39-8153-D330969F9420}" srcOrd="25" destOrd="0" presId="urn:microsoft.com/office/officeart/2005/8/layout/list1"/>
    <dgm:cxn modelId="{BDBA5FA2-8BE0-4331-AF76-9B2B939CA373}" type="presParOf" srcId="{BD21D2A5-FA94-4702-B691-94905A0DB138}" destId="{76328757-8968-4B8A-B35A-2264BCCCD805}" srcOrd="2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5EB54C6-2578-4993-82AA-EFE306CBACB5}"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IN"/>
        </a:p>
      </dgm:t>
    </dgm:pt>
    <dgm:pt modelId="{AE125D8B-888C-45C7-84E6-D08E7CD5F2AB}">
      <dgm:prSet phldrT="[Text]"/>
      <dgm:spPr>
        <a:effectLst>
          <a:glow rad="101600">
            <a:schemeClr val="tx1">
              <a:alpha val="60000"/>
            </a:schemeClr>
          </a:glow>
        </a:effectLst>
      </dgm:spPr>
      <dgm:t>
        <a:bodyPr/>
        <a:lstStyle/>
        <a:p>
          <a:pPr algn="ctr"/>
          <a:r>
            <a:rPr lang="en-US" dirty="0"/>
            <a:t> </a:t>
          </a:r>
          <a:r>
            <a:rPr lang="en-US" b="1" dirty="0"/>
            <a:t>Application Layer</a:t>
          </a:r>
          <a:endParaRPr lang="en-IN" dirty="0"/>
        </a:p>
      </dgm:t>
    </dgm:pt>
    <dgm:pt modelId="{B8AA43A2-E284-42FE-A4B1-816E360DC3A7}" type="sibTrans" cxnId="{94C21B86-BE66-4936-AB5E-FCAB3D134F10}">
      <dgm:prSet/>
      <dgm:spPr/>
      <dgm:t>
        <a:bodyPr/>
        <a:lstStyle/>
        <a:p>
          <a:endParaRPr lang="en-IN"/>
        </a:p>
      </dgm:t>
    </dgm:pt>
    <dgm:pt modelId="{50A95C15-6CE3-4EEB-A086-8734DCB2E5E5}" type="parTrans" cxnId="{94C21B86-BE66-4936-AB5E-FCAB3D134F10}">
      <dgm:prSet/>
      <dgm:spPr/>
      <dgm:t>
        <a:bodyPr/>
        <a:lstStyle/>
        <a:p>
          <a:endParaRPr lang="en-IN"/>
        </a:p>
      </dgm:t>
    </dgm:pt>
    <dgm:pt modelId="{2CE3A6C5-7B62-459E-9BE6-920BC79D091D}">
      <dgm:prSet phldrT="[Text]"/>
      <dgm:spPr>
        <a:effectLst>
          <a:glow rad="101600">
            <a:schemeClr val="tx1">
              <a:alpha val="60000"/>
            </a:schemeClr>
          </a:glow>
        </a:effectLst>
      </dgm:spPr>
      <dgm:t>
        <a:bodyPr/>
        <a:lstStyle/>
        <a:p>
          <a:pPr algn="ctr"/>
          <a:r>
            <a:rPr lang="en-US" b="1" dirty="0"/>
            <a:t>Presentation Layer</a:t>
          </a:r>
          <a:endParaRPr lang="en-IN" b="1" dirty="0"/>
        </a:p>
      </dgm:t>
    </dgm:pt>
    <dgm:pt modelId="{3C71294A-01BC-429B-9599-BBF8FDDC89F0}" type="sibTrans" cxnId="{86F1A269-7C25-4CFB-A364-7791D53ACD60}">
      <dgm:prSet/>
      <dgm:spPr/>
      <dgm:t>
        <a:bodyPr/>
        <a:lstStyle/>
        <a:p>
          <a:endParaRPr lang="en-IN"/>
        </a:p>
      </dgm:t>
    </dgm:pt>
    <dgm:pt modelId="{FDB74B1A-B8F0-4110-AA77-582B8794D424}" type="parTrans" cxnId="{86F1A269-7C25-4CFB-A364-7791D53ACD60}">
      <dgm:prSet/>
      <dgm:spPr/>
      <dgm:t>
        <a:bodyPr/>
        <a:lstStyle/>
        <a:p>
          <a:endParaRPr lang="en-IN"/>
        </a:p>
      </dgm:t>
    </dgm:pt>
    <dgm:pt modelId="{B3FA3913-A299-4297-8842-18F9B2C20CD0}">
      <dgm:prSet phldrT="[Text]"/>
      <dgm:spPr>
        <a:effectLst>
          <a:glow rad="101600">
            <a:schemeClr val="tx1">
              <a:alpha val="60000"/>
            </a:schemeClr>
          </a:glow>
        </a:effectLst>
      </dgm:spPr>
      <dgm:t>
        <a:bodyPr/>
        <a:lstStyle/>
        <a:p>
          <a:pPr algn="ctr"/>
          <a:r>
            <a:rPr lang="en-US" b="1" dirty="0"/>
            <a:t>Session Layer</a:t>
          </a:r>
          <a:endParaRPr lang="en-IN" b="1" dirty="0"/>
        </a:p>
      </dgm:t>
    </dgm:pt>
    <dgm:pt modelId="{71F01EFC-CC3A-4291-A1BD-03A9C5CD5AC2}" type="sibTrans" cxnId="{B6DA2C89-977E-456A-9483-FB71EC162B6B}">
      <dgm:prSet/>
      <dgm:spPr/>
      <dgm:t>
        <a:bodyPr/>
        <a:lstStyle/>
        <a:p>
          <a:endParaRPr lang="en-IN"/>
        </a:p>
      </dgm:t>
    </dgm:pt>
    <dgm:pt modelId="{C64A44E2-4D2E-438C-970B-708C1F98672A}" type="parTrans" cxnId="{B6DA2C89-977E-456A-9483-FB71EC162B6B}">
      <dgm:prSet/>
      <dgm:spPr/>
      <dgm:t>
        <a:bodyPr/>
        <a:lstStyle/>
        <a:p>
          <a:endParaRPr lang="en-IN"/>
        </a:p>
      </dgm:t>
    </dgm:pt>
    <dgm:pt modelId="{C4B77C31-0970-4AAC-B30B-290160E94BC5}">
      <dgm:prSet phldrT="[Text]"/>
      <dgm:spPr>
        <a:effectLst>
          <a:glow rad="101600">
            <a:schemeClr val="tx1">
              <a:alpha val="60000"/>
            </a:schemeClr>
          </a:glow>
        </a:effectLst>
      </dgm:spPr>
      <dgm:t>
        <a:bodyPr/>
        <a:lstStyle/>
        <a:p>
          <a:pPr algn="ctr"/>
          <a:r>
            <a:rPr lang="en-US" b="1" dirty="0"/>
            <a:t>Transport Layer</a:t>
          </a:r>
          <a:endParaRPr lang="en-IN" b="1" dirty="0"/>
        </a:p>
      </dgm:t>
    </dgm:pt>
    <dgm:pt modelId="{96ED4CDF-1D4F-4BB7-9B4F-B8DF9FA6F1BE}" type="sibTrans" cxnId="{BE0BFB58-CBD7-44CD-8AE7-D78D7E0BE583}">
      <dgm:prSet/>
      <dgm:spPr/>
      <dgm:t>
        <a:bodyPr/>
        <a:lstStyle/>
        <a:p>
          <a:endParaRPr lang="en-IN"/>
        </a:p>
      </dgm:t>
    </dgm:pt>
    <dgm:pt modelId="{B123D45F-F0EA-480D-B28E-02E533E1D857}" type="parTrans" cxnId="{BE0BFB58-CBD7-44CD-8AE7-D78D7E0BE583}">
      <dgm:prSet/>
      <dgm:spPr/>
      <dgm:t>
        <a:bodyPr/>
        <a:lstStyle/>
        <a:p>
          <a:endParaRPr lang="en-IN"/>
        </a:p>
      </dgm:t>
    </dgm:pt>
    <dgm:pt modelId="{B718DF2F-D8F9-4760-8AE5-883A35912C03}">
      <dgm:prSet phldrT="[Text]"/>
      <dgm:spPr>
        <a:effectLst>
          <a:glow rad="101600">
            <a:schemeClr val="tx1">
              <a:alpha val="60000"/>
            </a:schemeClr>
          </a:glow>
        </a:effectLst>
      </dgm:spPr>
      <dgm:t>
        <a:bodyPr/>
        <a:lstStyle/>
        <a:p>
          <a:pPr algn="ctr"/>
          <a:r>
            <a:rPr lang="en-US" b="1" dirty="0"/>
            <a:t>Network Layer</a:t>
          </a:r>
          <a:endParaRPr lang="en-IN" b="1" dirty="0"/>
        </a:p>
      </dgm:t>
    </dgm:pt>
    <dgm:pt modelId="{38BC1C34-1B4A-421E-969A-A650DAFD5718}" type="sibTrans" cxnId="{8718802C-2850-42C3-84C1-9EA590A00325}">
      <dgm:prSet/>
      <dgm:spPr/>
      <dgm:t>
        <a:bodyPr/>
        <a:lstStyle/>
        <a:p>
          <a:endParaRPr lang="en-IN"/>
        </a:p>
      </dgm:t>
    </dgm:pt>
    <dgm:pt modelId="{CCDDC1C1-834A-46F5-8E72-5F1B977461A3}" type="parTrans" cxnId="{8718802C-2850-42C3-84C1-9EA590A00325}">
      <dgm:prSet/>
      <dgm:spPr/>
      <dgm:t>
        <a:bodyPr/>
        <a:lstStyle/>
        <a:p>
          <a:endParaRPr lang="en-IN"/>
        </a:p>
      </dgm:t>
    </dgm:pt>
    <dgm:pt modelId="{F71B9869-1B23-4B7C-9F44-0BCF5809E681}">
      <dgm:prSet/>
      <dgm:spPr/>
      <dgm:t>
        <a:bodyPr/>
        <a:lstStyle/>
        <a:p>
          <a:endParaRPr lang="en-IN" dirty="0"/>
        </a:p>
      </dgm:t>
    </dgm:pt>
    <dgm:pt modelId="{DE16CAD5-C4B0-4F7E-9EB0-672E5E519D43}" type="parTrans" cxnId="{6C883A8C-F1AA-4BDA-A436-CC07E4575285}">
      <dgm:prSet/>
      <dgm:spPr/>
      <dgm:t>
        <a:bodyPr/>
        <a:lstStyle/>
        <a:p>
          <a:endParaRPr lang="en-IN"/>
        </a:p>
      </dgm:t>
    </dgm:pt>
    <dgm:pt modelId="{58477C92-F787-4094-829E-9F2860599AAC}" type="sibTrans" cxnId="{6C883A8C-F1AA-4BDA-A436-CC07E4575285}">
      <dgm:prSet/>
      <dgm:spPr/>
      <dgm:t>
        <a:bodyPr/>
        <a:lstStyle/>
        <a:p>
          <a:endParaRPr lang="en-IN"/>
        </a:p>
      </dgm:t>
    </dgm:pt>
    <dgm:pt modelId="{9624AA7D-AE16-45C1-A3E1-8911B8E6297C}">
      <dgm:prSet/>
      <dgm:spPr/>
      <dgm:t>
        <a:bodyPr/>
        <a:lstStyle/>
        <a:p>
          <a:endParaRPr lang="en-IN" dirty="0"/>
        </a:p>
      </dgm:t>
    </dgm:pt>
    <dgm:pt modelId="{763A3AF2-B862-43B8-96DF-699843FB0E37}" type="parTrans" cxnId="{9D3B98DB-F4DF-4C2C-B758-E04D9318EE5A}">
      <dgm:prSet/>
      <dgm:spPr/>
      <dgm:t>
        <a:bodyPr/>
        <a:lstStyle/>
        <a:p>
          <a:endParaRPr lang="en-IN"/>
        </a:p>
      </dgm:t>
    </dgm:pt>
    <dgm:pt modelId="{07B598B4-EDE7-4619-AA94-C0F5AA2D5542}" type="sibTrans" cxnId="{9D3B98DB-F4DF-4C2C-B758-E04D9318EE5A}">
      <dgm:prSet/>
      <dgm:spPr/>
      <dgm:t>
        <a:bodyPr/>
        <a:lstStyle/>
        <a:p>
          <a:endParaRPr lang="en-IN"/>
        </a:p>
      </dgm:t>
    </dgm:pt>
    <dgm:pt modelId="{BD21D2A5-FA94-4702-B691-94905A0DB138}" type="pres">
      <dgm:prSet presAssocID="{45EB54C6-2578-4993-82AA-EFE306CBACB5}" presName="linear" presStyleCnt="0">
        <dgm:presLayoutVars>
          <dgm:dir/>
          <dgm:animLvl val="lvl"/>
          <dgm:resizeHandles val="exact"/>
        </dgm:presLayoutVars>
      </dgm:prSet>
      <dgm:spPr/>
    </dgm:pt>
    <dgm:pt modelId="{56A497B3-2152-4EF8-84DF-EF075259A739}" type="pres">
      <dgm:prSet presAssocID="{AE125D8B-888C-45C7-84E6-D08E7CD5F2AB}" presName="parentLin" presStyleCnt="0"/>
      <dgm:spPr/>
    </dgm:pt>
    <dgm:pt modelId="{A0FF02A6-739B-473A-8C20-F1875D5A32F2}" type="pres">
      <dgm:prSet presAssocID="{AE125D8B-888C-45C7-84E6-D08E7CD5F2AB}" presName="parentLeftMargin" presStyleLbl="node1" presStyleIdx="0" presStyleCnt="7"/>
      <dgm:spPr/>
    </dgm:pt>
    <dgm:pt modelId="{ED1736E4-ADC6-4ECC-BF09-2F50990D46FC}" type="pres">
      <dgm:prSet presAssocID="{AE125D8B-888C-45C7-84E6-D08E7CD5F2AB}" presName="parentText" presStyleLbl="node1" presStyleIdx="0" presStyleCnt="7">
        <dgm:presLayoutVars>
          <dgm:chMax val="0"/>
          <dgm:bulletEnabled val="1"/>
        </dgm:presLayoutVars>
      </dgm:prSet>
      <dgm:spPr/>
    </dgm:pt>
    <dgm:pt modelId="{6249BD4E-2685-468F-82A2-DFB8229AF932}" type="pres">
      <dgm:prSet presAssocID="{AE125D8B-888C-45C7-84E6-D08E7CD5F2AB}" presName="negativeSpace" presStyleCnt="0"/>
      <dgm:spPr/>
    </dgm:pt>
    <dgm:pt modelId="{6923106C-6CF8-41FD-B59F-19033ABF43D8}" type="pres">
      <dgm:prSet presAssocID="{AE125D8B-888C-45C7-84E6-D08E7CD5F2AB}" presName="childText" presStyleLbl="conFgAcc1" presStyleIdx="0" presStyleCnt="7">
        <dgm:presLayoutVars>
          <dgm:bulletEnabled val="1"/>
        </dgm:presLayoutVars>
      </dgm:prSet>
      <dgm:spPr>
        <a:ln>
          <a:solidFill>
            <a:schemeClr val="bg1"/>
          </a:solidFill>
        </a:ln>
      </dgm:spPr>
    </dgm:pt>
    <dgm:pt modelId="{F361ADBB-81CA-476A-82AF-72DE5919824D}" type="pres">
      <dgm:prSet presAssocID="{B8AA43A2-E284-42FE-A4B1-816E360DC3A7}" presName="spaceBetweenRectangles" presStyleCnt="0"/>
      <dgm:spPr/>
    </dgm:pt>
    <dgm:pt modelId="{AC6A28E1-8D6B-4C01-8BA8-C82703F7FCE2}" type="pres">
      <dgm:prSet presAssocID="{2CE3A6C5-7B62-459E-9BE6-920BC79D091D}" presName="parentLin" presStyleCnt="0"/>
      <dgm:spPr/>
    </dgm:pt>
    <dgm:pt modelId="{C7ED797B-8882-43BE-A966-51C25D9252F5}" type="pres">
      <dgm:prSet presAssocID="{2CE3A6C5-7B62-459E-9BE6-920BC79D091D}" presName="parentLeftMargin" presStyleLbl="node1" presStyleIdx="0" presStyleCnt="7"/>
      <dgm:spPr/>
    </dgm:pt>
    <dgm:pt modelId="{A49229C2-8CB6-4F6C-B0DC-1B9C6AD3E3EE}" type="pres">
      <dgm:prSet presAssocID="{2CE3A6C5-7B62-459E-9BE6-920BC79D091D}" presName="parentText" presStyleLbl="node1" presStyleIdx="1" presStyleCnt="7">
        <dgm:presLayoutVars>
          <dgm:chMax val="0"/>
          <dgm:bulletEnabled val="1"/>
        </dgm:presLayoutVars>
      </dgm:prSet>
      <dgm:spPr/>
    </dgm:pt>
    <dgm:pt modelId="{D383BB7B-FF33-40CB-B68A-D05465F94605}" type="pres">
      <dgm:prSet presAssocID="{2CE3A6C5-7B62-459E-9BE6-920BC79D091D}" presName="negativeSpace" presStyleCnt="0"/>
      <dgm:spPr/>
    </dgm:pt>
    <dgm:pt modelId="{B6A66268-4228-488D-A12B-A669DBD12D2C}" type="pres">
      <dgm:prSet presAssocID="{2CE3A6C5-7B62-459E-9BE6-920BC79D091D}" presName="childText" presStyleLbl="conFgAcc1" presStyleIdx="1" presStyleCnt="7">
        <dgm:presLayoutVars>
          <dgm:bulletEnabled val="1"/>
        </dgm:presLayoutVars>
      </dgm:prSet>
      <dgm:spPr>
        <a:ln>
          <a:solidFill>
            <a:schemeClr val="bg1"/>
          </a:solidFill>
        </a:ln>
      </dgm:spPr>
    </dgm:pt>
    <dgm:pt modelId="{7BA17AD9-E318-47F5-B820-6192278281AC}" type="pres">
      <dgm:prSet presAssocID="{3C71294A-01BC-429B-9599-BBF8FDDC89F0}" presName="spaceBetweenRectangles" presStyleCnt="0"/>
      <dgm:spPr/>
    </dgm:pt>
    <dgm:pt modelId="{F45BAAB8-4D77-485B-A4DA-56F0A02850FF}" type="pres">
      <dgm:prSet presAssocID="{B3FA3913-A299-4297-8842-18F9B2C20CD0}" presName="parentLin" presStyleCnt="0"/>
      <dgm:spPr/>
    </dgm:pt>
    <dgm:pt modelId="{A27A63C9-4861-488A-8ACA-355EEBE7EC98}" type="pres">
      <dgm:prSet presAssocID="{B3FA3913-A299-4297-8842-18F9B2C20CD0}" presName="parentLeftMargin" presStyleLbl="node1" presStyleIdx="1" presStyleCnt="7"/>
      <dgm:spPr/>
    </dgm:pt>
    <dgm:pt modelId="{D8008C0E-E0A5-4FBD-8701-7DB425DD3B1B}" type="pres">
      <dgm:prSet presAssocID="{B3FA3913-A299-4297-8842-18F9B2C20CD0}" presName="parentText" presStyleLbl="node1" presStyleIdx="2" presStyleCnt="7">
        <dgm:presLayoutVars>
          <dgm:chMax val="0"/>
          <dgm:bulletEnabled val="1"/>
        </dgm:presLayoutVars>
      </dgm:prSet>
      <dgm:spPr/>
    </dgm:pt>
    <dgm:pt modelId="{1C04AAF6-6A89-443D-BB1A-73FA9D6F70DD}" type="pres">
      <dgm:prSet presAssocID="{B3FA3913-A299-4297-8842-18F9B2C20CD0}" presName="negativeSpace" presStyleCnt="0"/>
      <dgm:spPr/>
    </dgm:pt>
    <dgm:pt modelId="{1EA444BD-BC68-4548-B404-A2B6EE6775BD}" type="pres">
      <dgm:prSet presAssocID="{B3FA3913-A299-4297-8842-18F9B2C20CD0}" presName="childText" presStyleLbl="conFgAcc1" presStyleIdx="2" presStyleCnt="7">
        <dgm:presLayoutVars>
          <dgm:bulletEnabled val="1"/>
        </dgm:presLayoutVars>
      </dgm:prSet>
      <dgm:spPr>
        <a:ln>
          <a:solidFill>
            <a:schemeClr val="bg1"/>
          </a:solidFill>
        </a:ln>
      </dgm:spPr>
    </dgm:pt>
    <dgm:pt modelId="{91D857C9-FCAF-46C2-AACF-C3679CDE83D2}" type="pres">
      <dgm:prSet presAssocID="{71F01EFC-CC3A-4291-A1BD-03A9C5CD5AC2}" presName="spaceBetweenRectangles" presStyleCnt="0"/>
      <dgm:spPr/>
    </dgm:pt>
    <dgm:pt modelId="{74B17FEE-E81C-4A2C-8B72-A230E5D4FDD7}" type="pres">
      <dgm:prSet presAssocID="{C4B77C31-0970-4AAC-B30B-290160E94BC5}" presName="parentLin" presStyleCnt="0"/>
      <dgm:spPr/>
    </dgm:pt>
    <dgm:pt modelId="{1778E7AF-7E46-45AD-9D68-E475DEE9F046}" type="pres">
      <dgm:prSet presAssocID="{C4B77C31-0970-4AAC-B30B-290160E94BC5}" presName="parentLeftMargin" presStyleLbl="node1" presStyleIdx="2" presStyleCnt="7"/>
      <dgm:spPr/>
    </dgm:pt>
    <dgm:pt modelId="{F53E7F0C-CB89-4535-92F2-CC6E5C962A41}" type="pres">
      <dgm:prSet presAssocID="{C4B77C31-0970-4AAC-B30B-290160E94BC5}" presName="parentText" presStyleLbl="node1" presStyleIdx="3" presStyleCnt="7">
        <dgm:presLayoutVars>
          <dgm:chMax val="0"/>
          <dgm:bulletEnabled val="1"/>
        </dgm:presLayoutVars>
      </dgm:prSet>
      <dgm:spPr/>
    </dgm:pt>
    <dgm:pt modelId="{B1143CCC-D7A9-49F3-B2AA-EFDF6033D879}" type="pres">
      <dgm:prSet presAssocID="{C4B77C31-0970-4AAC-B30B-290160E94BC5}" presName="negativeSpace" presStyleCnt="0"/>
      <dgm:spPr/>
    </dgm:pt>
    <dgm:pt modelId="{05CA7B1C-6835-4ECC-ACD1-FEF93CD16A8C}" type="pres">
      <dgm:prSet presAssocID="{C4B77C31-0970-4AAC-B30B-290160E94BC5}" presName="childText" presStyleLbl="conFgAcc1" presStyleIdx="3" presStyleCnt="7">
        <dgm:presLayoutVars>
          <dgm:bulletEnabled val="1"/>
        </dgm:presLayoutVars>
      </dgm:prSet>
      <dgm:spPr>
        <a:ln>
          <a:solidFill>
            <a:schemeClr val="bg1"/>
          </a:solidFill>
        </a:ln>
      </dgm:spPr>
    </dgm:pt>
    <dgm:pt modelId="{FDD3EB4D-6F10-473C-9698-64B0C303267F}" type="pres">
      <dgm:prSet presAssocID="{96ED4CDF-1D4F-4BB7-9B4F-B8DF9FA6F1BE}" presName="spaceBetweenRectangles" presStyleCnt="0"/>
      <dgm:spPr/>
    </dgm:pt>
    <dgm:pt modelId="{3878C5F8-1FA4-419A-B857-8E69A44FD588}" type="pres">
      <dgm:prSet presAssocID="{B718DF2F-D8F9-4760-8AE5-883A35912C03}" presName="parentLin" presStyleCnt="0"/>
      <dgm:spPr/>
    </dgm:pt>
    <dgm:pt modelId="{A82CD034-503C-499A-8DDE-3BF6440CAC18}" type="pres">
      <dgm:prSet presAssocID="{B718DF2F-D8F9-4760-8AE5-883A35912C03}" presName="parentLeftMargin" presStyleLbl="node1" presStyleIdx="3" presStyleCnt="7"/>
      <dgm:spPr/>
    </dgm:pt>
    <dgm:pt modelId="{44E4C513-7CAB-4A46-A129-5A2E94338C13}" type="pres">
      <dgm:prSet presAssocID="{B718DF2F-D8F9-4760-8AE5-883A35912C03}" presName="parentText" presStyleLbl="node1" presStyleIdx="4" presStyleCnt="7">
        <dgm:presLayoutVars>
          <dgm:chMax val="0"/>
          <dgm:bulletEnabled val="1"/>
        </dgm:presLayoutVars>
      </dgm:prSet>
      <dgm:spPr/>
    </dgm:pt>
    <dgm:pt modelId="{B4818967-C752-4959-8EE4-AD4C1F8777FD}" type="pres">
      <dgm:prSet presAssocID="{B718DF2F-D8F9-4760-8AE5-883A35912C03}" presName="negativeSpace" presStyleCnt="0"/>
      <dgm:spPr/>
    </dgm:pt>
    <dgm:pt modelId="{83001CC2-2031-476A-A17E-5259F08DE27E}" type="pres">
      <dgm:prSet presAssocID="{B718DF2F-D8F9-4760-8AE5-883A35912C03}" presName="childText" presStyleLbl="conFgAcc1" presStyleIdx="4" presStyleCnt="7">
        <dgm:presLayoutVars>
          <dgm:bulletEnabled val="1"/>
        </dgm:presLayoutVars>
      </dgm:prSet>
      <dgm:spPr>
        <a:ln>
          <a:solidFill>
            <a:schemeClr val="bg1"/>
          </a:solidFill>
        </a:ln>
      </dgm:spPr>
    </dgm:pt>
    <dgm:pt modelId="{B8EE4698-757C-42AA-B9B6-65584C348136}" type="pres">
      <dgm:prSet presAssocID="{38BC1C34-1B4A-421E-969A-A650DAFD5718}" presName="spaceBetweenRectangles" presStyleCnt="0"/>
      <dgm:spPr/>
    </dgm:pt>
    <dgm:pt modelId="{3826D0C2-09AE-4A32-A822-8A15AADB52D8}" type="pres">
      <dgm:prSet presAssocID="{F71B9869-1B23-4B7C-9F44-0BCF5809E681}" presName="parentLin" presStyleCnt="0"/>
      <dgm:spPr/>
    </dgm:pt>
    <dgm:pt modelId="{01123DE7-83DC-478D-8483-678D1E6EF907}" type="pres">
      <dgm:prSet presAssocID="{F71B9869-1B23-4B7C-9F44-0BCF5809E681}" presName="parentLeftMargin" presStyleLbl="node1" presStyleIdx="4" presStyleCnt="7"/>
      <dgm:spPr/>
    </dgm:pt>
    <dgm:pt modelId="{D0F8111B-3EA4-4641-BE29-CA8B30EF1F02}" type="pres">
      <dgm:prSet presAssocID="{F71B9869-1B23-4B7C-9F44-0BCF5809E681}" presName="parentText" presStyleLbl="node1" presStyleIdx="5" presStyleCnt="7">
        <dgm:presLayoutVars>
          <dgm:chMax val="0"/>
          <dgm:bulletEnabled val="1"/>
        </dgm:presLayoutVars>
      </dgm:prSet>
      <dgm:spPr/>
    </dgm:pt>
    <dgm:pt modelId="{46DDBBDA-6DE8-44C8-8DB8-5E3F268F6B8B}" type="pres">
      <dgm:prSet presAssocID="{F71B9869-1B23-4B7C-9F44-0BCF5809E681}" presName="negativeSpace" presStyleCnt="0"/>
      <dgm:spPr/>
    </dgm:pt>
    <dgm:pt modelId="{85AE97F6-FA7D-49CD-9287-09070D911C61}" type="pres">
      <dgm:prSet presAssocID="{F71B9869-1B23-4B7C-9F44-0BCF5809E681}" presName="childText" presStyleLbl="conFgAcc1" presStyleIdx="5" presStyleCnt="7">
        <dgm:presLayoutVars>
          <dgm:bulletEnabled val="1"/>
        </dgm:presLayoutVars>
      </dgm:prSet>
      <dgm:spPr>
        <a:ln>
          <a:solidFill>
            <a:schemeClr val="bg1"/>
          </a:solidFill>
        </a:ln>
      </dgm:spPr>
    </dgm:pt>
    <dgm:pt modelId="{CFA5B44F-A99A-4FA7-9CFD-8ADAC542CEDB}" type="pres">
      <dgm:prSet presAssocID="{58477C92-F787-4094-829E-9F2860599AAC}" presName="spaceBetweenRectangles" presStyleCnt="0"/>
      <dgm:spPr/>
    </dgm:pt>
    <dgm:pt modelId="{E2610490-B66B-430B-AE07-3ABDC4A3B07D}" type="pres">
      <dgm:prSet presAssocID="{9624AA7D-AE16-45C1-A3E1-8911B8E6297C}" presName="parentLin" presStyleCnt="0"/>
      <dgm:spPr/>
    </dgm:pt>
    <dgm:pt modelId="{1AFEB980-040B-4094-9610-E8A81D4DCF2D}" type="pres">
      <dgm:prSet presAssocID="{9624AA7D-AE16-45C1-A3E1-8911B8E6297C}" presName="parentLeftMargin" presStyleLbl="node1" presStyleIdx="5" presStyleCnt="7"/>
      <dgm:spPr/>
    </dgm:pt>
    <dgm:pt modelId="{C0CF4E10-80FE-4C3D-91D4-6AFE8D0780AC}" type="pres">
      <dgm:prSet presAssocID="{9624AA7D-AE16-45C1-A3E1-8911B8E6297C}" presName="parentText" presStyleLbl="node1" presStyleIdx="6" presStyleCnt="7">
        <dgm:presLayoutVars>
          <dgm:chMax val="0"/>
          <dgm:bulletEnabled val="1"/>
        </dgm:presLayoutVars>
      </dgm:prSet>
      <dgm:spPr/>
    </dgm:pt>
    <dgm:pt modelId="{15E14963-8520-4C39-8153-D330969F9420}" type="pres">
      <dgm:prSet presAssocID="{9624AA7D-AE16-45C1-A3E1-8911B8E6297C}" presName="negativeSpace" presStyleCnt="0"/>
      <dgm:spPr/>
    </dgm:pt>
    <dgm:pt modelId="{76328757-8968-4B8A-B35A-2264BCCCD805}" type="pres">
      <dgm:prSet presAssocID="{9624AA7D-AE16-45C1-A3E1-8911B8E6297C}" presName="childText" presStyleLbl="conFgAcc1" presStyleIdx="6" presStyleCnt="7">
        <dgm:presLayoutVars>
          <dgm:bulletEnabled val="1"/>
        </dgm:presLayoutVars>
      </dgm:prSet>
      <dgm:spPr>
        <a:ln>
          <a:solidFill>
            <a:schemeClr val="bg1"/>
          </a:solidFill>
        </a:ln>
      </dgm:spPr>
    </dgm:pt>
  </dgm:ptLst>
  <dgm:cxnLst>
    <dgm:cxn modelId="{7A823E11-0749-4F3F-BEBC-E650041BF35D}" type="presOf" srcId="{C4B77C31-0970-4AAC-B30B-290160E94BC5}" destId="{1778E7AF-7E46-45AD-9D68-E475DEE9F046}" srcOrd="0" destOrd="0" presId="urn:microsoft.com/office/officeart/2005/8/layout/list1"/>
    <dgm:cxn modelId="{8F3F8913-7DE8-4591-B04A-C836152D507E}" type="presOf" srcId="{2CE3A6C5-7B62-459E-9BE6-920BC79D091D}" destId="{C7ED797B-8882-43BE-A966-51C25D9252F5}" srcOrd="0" destOrd="0" presId="urn:microsoft.com/office/officeart/2005/8/layout/list1"/>
    <dgm:cxn modelId="{B0C6C51A-FC46-4635-B801-5A81A011585D}" type="presOf" srcId="{9624AA7D-AE16-45C1-A3E1-8911B8E6297C}" destId="{C0CF4E10-80FE-4C3D-91D4-6AFE8D0780AC}" srcOrd="1" destOrd="0" presId="urn:microsoft.com/office/officeart/2005/8/layout/list1"/>
    <dgm:cxn modelId="{8718802C-2850-42C3-84C1-9EA590A00325}" srcId="{45EB54C6-2578-4993-82AA-EFE306CBACB5}" destId="{B718DF2F-D8F9-4760-8AE5-883A35912C03}" srcOrd="4" destOrd="0" parTransId="{CCDDC1C1-834A-46F5-8E72-5F1B977461A3}" sibTransId="{38BC1C34-1B4A-421E-969A-A650DAFD5718}"/>
    <dgm:cxn modelId="{A66A1F65-4615-4B18-9F1B-0EA5FB108BBB}" type="presOf" srcId="{2CE3A6C5-7B62-459E-9BE6-920BC79D091D}" destId="{A49229C2-8CB6-4F6C-B0DC-1B9C6AD3E3EE}" srcOrd="1" destOrd="0" presId="urn:microsoft.com/office/officeart/2005/8/layout/list1"/>
    <dgm:cxn modelId="{86F1A269-7C25-4CFB-A364-7791D53ACD60}" srcId="{45EB54C6-2578-4993-82AA-EFE306CBACB5}" destId="{2CE3A6C5-7B62-459E-9BE6-920BC79D091D}" srcOrd="1" destOrd="0" parTransId="{FDB74B1A-B8F0-4110-AA77-582B8794D424}" sibTransId="{3C71294A-01BC-429B-9599-BBF8FDDC89F0}"/>
    <dgm:cxn modelId="{8CFD024B-1A30-4C35-944E-CD3CDE9DD71B}" type="presOf" srcId="{F71B9869-1B23-4B7C-9F44-0BCF5809E681}" destId="{D0F8111B-3EA4-4641-BE29-CA8B30EF1F02}" srcOrd="1" destOrd="0" presId="urn:microsoft.com/office/officeart/2005/8/layout/list1"/>
    <dgm:cxn modelId="{8482C572-86C4-4317-A977-5819356FC767}" type="presOf" srcId="{45EB54C6-2578-4993-82AA-EFE306CBACB5}" destId="{BD21D2A5-FA94-4702-B691-94905A0DB138}" srcOrd="0" destOrd="0" presId="urn:microsoft.com/office/officeart/2005/8/layout/list1"/>
    <dgm:cxn modelId="{BE0BFB58-CBD7-44CD-8AE7-D78D7E0BE583}" srcId="{45EB54C6-2578-4993-82AA-EFE306CBACB5}" destId="{C4B77C31-0970-4AAC-B30B-290160E94BC5}" srcOrd="3" destOrd="0" parTransId="{B123D45F-F0EA-480D-B28E-02E533E1D857}" sibTransId="{96ED4CDF-1D4F-4BB7-9B4F-B8DF9FA6F1BE}"/>
    <dgm:cxn modelId="{82636882-A935-4F66-94F4-AA66BB028B75}" type="presOf" srcId="{F71B9869-1B23-4B7C-9F44-0BCF5809E681}" destId="{01123DE7-83DC-478D-8483-678D1E6EF907}" srcOrd="0" destOrd="0" presId="urn:microsoft.com/office/officeart/2005/8/layout/list1"/>
    <dgm:cxn modelId="{94C21B86-BE66-4936-AB5E-FCAB3D134F10}" srcId="{45EB54C6-2578-4993-82AA-EFE306CBACB5}" destId="{AE125D8B-888C-45C7-84E6-D08E7CD5F2AB}" srcOrd="0" destOrd="0" parTransId="{50A95C15-6CE3-4EEB-A086-8734DCB2E5E5}" sibTransId="{B8AA43A2-E284-42FE-A4B1-816E360DC3A7}"/>
    <dgm:cxn modelId="{B6DA2C89-977E-456A-9483-FB71EC162B6B}" srcId="{45EB54C6-2578-4993-82AA-EFE306CBACB5}" destId="{B3FA3913-A299-4297-8842-18F9B2C20CD0}" srcOrd="2" destOrd="0" parTransId="{C64A44E2-4D2E-438C-970B-708C1F98672A}" sibTransId="{71F01EFC-CC3A-4291-A1BD-03A9C5CD5AC2}"/>
    <dgm:cxn modelId="{6C883A8C-F1AA-4BDA-A436-CC07E4575285}" srcId="{45EB54C6-2578-4993-82AA-EFE306CBACB5}" destId="{F71B9869-1B23-4B7C-9F44-0BCF5809E681}" srcOrd="5" destOrd="0" parTransId="{DE16CAD5-C4B0-4F7E-9EB0-672E5E519D43}" sibTransId="{58477C92-F787-4094-829E-9F2860599AAC}"/>
    <dgm:cxn modelId="{57A4628C-ACE3-431A-82A6-C0AFC4376D9E}" type="presOf" srcId="{AE125D8B-888C-45C7-84E6-D08E7CD5F2AB}" destId="{A0FF02A6-739B-473A-8C20-F1875D5A32F2}" srcOrd="0" destOrd="0" presId="urn:microsoft.com/office/officeart/2005/8/layout/list1"/>
    <dgm:cxn modelId="{3702AB90-AD83-4F12-94D0-2A620F5725F9}" type="presOf" srcId="{AE125D8B-888C-45C7-84E6-D08E7CD5F2AB}" destId="{ED1736E4-ADC6-4ECC-BF09-2F50990D46FC}" srcOrd="1" destOrd="0" presId="urn:microsoft.com/office/officeart/2005/8/layout/list1"/>
    <dgm:cxn modelId="{9D672FA6-0CFA-477B-9329-E2D9D9BAF7B1}" type="presOf" srcId="{B718DF2F-D8F9-4760-8AE5-883A35912C03}" destId="{44E4C513-7CAB-4A46-A129-5A2E94338C13}" srcOrd="1" destOrd="0" presId="urn:microsoft.com/office/officeart/2005/8/layout/list1"/>
    <dgm:cxn modelId="{3E05A9A8-761A-4C26-8C78-5434A6910477}" type="presOf" srcId="{B3FA3913-A299-4297-8842-18F9B2C20CD0}" destId="{D8008C0E-E0A5-4FBD-8701-7DB425DD3B1B}" srcOrd="1" destOrd="0" presId="urn:microsoft.com/office/officeart/2005/8/layout/list1"/>
    <dgm:cxn modelId="{0B264CC0-AED2-4CD6-8DF2-B52846F68A8C}" type="presOf" srcId="{B3FA3913-A299-4297-8842-18F9B2C20CD0}" destId="{A27A63C9-4861-488A-8ACA-355EEBE7EC98}" srcOrd="0" destOrd="0" presId="urn:microsoft.com/office/officeart/2005/8/layout/list1"/>
    <dgm:cxn modelId="{63FA53C4-8BE7-41DB-8FD6-81751A182954}" type="presOf" srcId="{B718DF2F-D8F9-4760-8AE5-883A35912C03}" destId="{A82CD034-503C-499A-8DDE-3BF6440CAC18}" srcOrd="0" destOrd="0" presId="urn:microsoft.com/office/officeart/2005/8/layout/list1"/>
    <dgm:cxn modelId="{70F854C5-0B11-4D95-BB1F-7A5730DF8033}" type="presOf" srcId="{C4B77C31-0970-4AAC-B30B-290160E94BC5}" destId="{F53E7F0C-CB89-4535-92F2-CC6E5C962A41}" srcOrd="1" destOrd="0" presId="urn:microsoft.com/office/officeart/2005/8/layout/list1"/>
    <dgm:cxn modelId="{9D3B98DB-F4DF-4C2C-B758-E04D9318EE5A}" srcId="{45EB54C6-2578-4993-82AA-EFE306CBACB5}" destId="{9624AA7D-AE16-45C1-A3E1-8911B8E6297C}" srcOrd="6" destOrd="0" parTransId="{763A3AF2-B862-43B8-96DF-699843FB0E37}" sibTransId="{07B598B4-EDE7-4619-AA94-C0F5AA2D5542}"/>
    <dgm:cxn modelId="{3CE526EE-78B9-4718-96EC-294E99A1B360}" type="presOf" srcId="{9624AA7D-AE16-45C1-A3E1-8911B8E6297C}" destId="{1AFEB980-040B-4094-9610-E8A81D4DCF2D}" srcOrd="0" destOrd="0" presId="urn:microsoft.com/office/officeart/2005/8/layout/list1"/>
    <dgm:cxn modelId="{7E0B4BEF-C95F-4605-923D-5C87FC1EEDC1}" type="presParOf" srcId="{BD21D2A5-FA94-4702-B691-94905A0DB138}" destId="{56A497B3-2152-4EF8-84DF-EF075259A739}" srcOrd="0" destOrd="0" presId="urn:microsoft.com/office/officeart/2005/8/layout/list1"/>
    <dgm:cxn modelId="{E8D694EA-DBFD-4869-9455-06EFB966C344}" type="presParOf" srcId="{56A497B3-2152-4EF8-84DF-EF075259A739}" destId="{A0FF02A6-739B-473A-8C20-F1875D5A32F2}" srcOrd="0" destOrd="0" presId="urn:microsoft.com/office/officeart/2005/8/layout/list1"/>
    <dgm:cxn modelId="{A455D308-28F0-42C9-A1D3-F918A2651508}" type="presParOf" srcId="{56A497B3-2152-4EF8-84DF-EF075259A739}" destId="{ED1736E4-ADC6-4ECC-BF09-2F50990D46FC}" srcOrd="1" destOrd="0" presId="urn:microsoft.com/office/officeart/2005/8/layout/list1"/>
    <dgm:cxn modelId="{5D7F7DC5-1142-4107-916F-3C40A35D2490}" type="presParOf" srcId="{BD21D2A5-FA94-4702-B691-94905A0DB138}" destId="{6249BD4E-2685-468F-82A2-DFB8229AF932}" srcOrd="1" destOrd="0" presId="urn:microsoft.com/office/officeart/2005/8/layout/list1"/>
    <dgm:cxn modelId="{068E0F6E-2ECC-456E-9FC6-F2D53DE744A1}" type="presParOf" srcId="{BD21D2A5-FA94-4702-B691-94905A0DB138}" destId="{6923106C-6CF8-41FD-B59F-19033ABF43D8}" srcOrd="2" destOrd="0" presId="urn:microsoft.com/office/officeart/2005/8/layout/list1"/>
    <dgm:cxn modelId="{F165FE39-ECBF-42FF-8B5C-DDD8154A8F39}" type="presParOf" srcId="{BD21D2A5-FA94-4702-B691-94905A0DB138}" destId="{F361ADBB-81CA-476A-82AF-72DE5919824D}" srcOrd="3" destOrd="0" presId="urn:microsoft.com/office/officeart/2005/8/layout/list1"/>
    <dgm:cxn modelId="{7C8ED1EA-A607-418C-9EF3-B5E2B07A74D6}" type="presParOf" srcId="{BD21D2A5-FA94-4702-B691-94905A0DB138}" destId="{AC6A28E1-8D6B-4C01-8BA8-C82703F7FCE2}" srcOrd="4" destOrd="0" presId="urn:microsoft.com/office/officeart/2005/8/layout/list1"/>
    <dgm:cxn modelId="{ED8301AE-3EDB-4395-9FDC-3BC7A222C1EB}" type="presParOf" srcId="{AC6A28E1-8D6B-4C01-8BA8-C82703F7FCE2}" destId="{C7ED797B-8882-43BE-A966-51C25D9252F5}" srcOrd="0" destOrd="0" presId="urn:microsoft.com/office/officeart/2005/8/layout/list1"/>
    <dgm:cxn modelId="{C666081A-6717-49FE-8417-16DA79320AE6}" type="presParOf" srcId="{AC6A28E1-8D6B-4C01-8BA8-C82703F7FCE2}" destId="{A49229C2-8CB6-4F6C-B0DC-1B9C6AD3E3EE}" srcOrd="1" destOrd="0" presId="urn:microsoft.com/office/officeart/2005/8/layout/list1"/>
    <dgm:cxn modelId="{F806C7D6-93A7-40D5-BE18-72484A414881}" type="presParOf" srcId="{BD21D2A5-FA94-4702-B691-94905A0DB138}" destId="{D383BB7B-FF33-40CB-B68A-D05465F94605}" srcOrd="5" destOrd="0" presId="urn:microsoft.com/office/officeart/2005/8/layout/list1"/>
    <dgm:cxn modelId="{FFD2917D-BBF2-4A42-8F76-77720620E090}" type="presParOf" srcId="{BD21D2A5-FA94-4702-B691-94905A0DB138}" destId="{B6A66268-4228-488D-A12B-A669DBD12D2C}" srcOrd="6" destOrd="0" presId="urn:microsoft.com/office/officeart/2005/8/layout/list1"/>
    <dgm:cxn modelId="{BB47A57A-990D-48B1-A098-BD2B1FFED784}" type="presParOf" srcId="{BD21D2A5-FA94-4702-B691-94905A0DB138}" destId="{7BA17AD9-E318-47F5-B820-6192278281AC}" srcOrd="7" destOrd="0" presId="urn:microsoft.com/office/officeart/2005/8/layout/list1"/>
    <dgm:cxn modelId="{3A16BF46-789D-41E6-AB4C-DB53F3F02E4C}" type="presParOf" srcId="{BD21D2A5-FA94-4702-B691-94905A0DB138}" destId="{F45BAAB8-4D77-485B-A4DA-56F0A02850FF}" srcOrd="8" destOrd="0" presId="urn:microsoft.com/office/officeart/2005/8/layout/list1"/>
    <dgm:cxn modelId="{8E9B4460-2424-4650-9A9A-C94669EF78FE}" type="presParOf" srcId="{F45BAAB8-4D77-485B-A4DA-56F0A02850FF}" destId="{A27A63C9-4861-488A-8ACA-355EEBE7EC98}" srcOrd="0" destOrd="0" presId="urn:microsoft.com/office/officeart/2005/8/layout/list1"/>
    <dgm:cxn modelId="{3F22C20F-0D78-4C8B-A296-BD7DB4AD264E}" type="presParOf" srcId="{F45BAAB8-4D77-485B-A4DA-56F0A02850FF}" destId="{D8008C0E-E0A5-4FBD-8701-7DB425DD3B1B}" srcOrd="1" destOrd="0" presId="urn:microsoft.com/office/officeart/2005/8/layout/list1"/>
    <dgm:cxn modelId="{7ECA9F1E-7C48-4BE1-9BC3-B5DCADB13E99}" type="presParOf" srcId="{BD21D2A5-FA94-4702-B691-94905A0DB138}" destId="{1C04AAF6-6A89-443D-BB1A-73FA9D6F70DD}" srcOrd="9" destOrd="0" presId="urn:microsoft.com/office/officeart/2005/8/layout/list1"/>
    <dgm:cxn modelId="{ABD13B09-C5CC-4B8D-AD56-B19D1D9D875D}" type="presParOf" srcId="{BD21D2A5-FA94-4702-B691-94905A0DB138}" destId="{1EA444BD-BC68-4548-B404-A2B6EE6775BD}" srcOrd="10" destOrd="0" presId="urn:microsoft.com/office/officeart/2005/8/layout/list1"/>
    <dgm:cxn modelId="{8A986652-F5C7-459B-8845-B801A2410558}" type="presParOf" srcId="{BD21D2A5-FA94-4702-B691-94905A0DB138}" destId="{91D857C9-FCAF-46C2-AACF-C3679CDE83D2}" srcOrd="11" destOrd="0" presId="urn:microsoft.com/office/officeart/2005/8/layout/list1"/>
    <dgm:cxn modelId="{B3B2B510-B7FE-42AC-8FF0-21F4E288F75F}" type="presParOf" srcId="{BD21D2A5-FA94-4702-B691-94905A0DB138}" destId="{74B17FEE-E81C-4A2C-8B72-A230E5D4FDD7}" srcOrd="12" destOrd="0" presId="urn:microsoft.com/office/officeart/2005/8/layout/list1"/>
    <dgm:cxn modelId="{F02F21FB-E12E-4068-B299-E38C757B4C24}" type="presParOf" srcId="{74B17FEE-E81C-4A2C-8B72-A230E5D4FDD7}" destId="{1778E7AF-7E46-45AD-9D68-E475DEE9F046}" srcOrd="0" destOrd="0" presId="urn:microsoft.com/office/officeart/2005/8/layout/list1"/>
    <dgm:cxn modelId="{02B52583-92E2-43A1-BA17-D9B2BC53E9B5}" type="presParOf" srcId="{74B17FEE-E81C-4A2C-8B72-A230E5D4FDD7}" destId="{F53E7F0C-CB89-4535-92F2-CC6E5C962A41}" srcOrd="1" destOrd="0" presId="urn:microsoft.com/office/officeart/2005/8/layout/list1"/>
    <dgm:cxn modelId="{46D5A40E-59BF-4AF5-BF9D-5233E93222E2}" type="presParOf" srcId="{BD21D2A5-FA94-4702-B691-94905A0DB138}" destId="{B1143CCC-D7A9-49F3-B2AA-EFDF6033D879}" srcOrd="13" destOrd="0" presId="urn:microsoft.com/office/officeart/2005/8/layout/list1"/>
    <dgm:cxn modelId="{DA645D6F-8F21-4D61-A3B8-BBC2C7464513}" type="presParOf" srcId="{BD21D2A5-FA94-4702-B691-94905A0DB138}" destId="{05CA7B1C-6835-4ECC-ACD1-FEF93CD16A8C}" srcOrd="14" destOrd="0" presId="urn:microsoft.com/office/officeart/2005/8/layout/list1"/>
    <dgm:cxn modelId="{7BBE263E-90EF-48D2-B7FF-AA3F86C1157A}" type="presParOf" srcId="{BD21D2A5-FA94-4702-B691-94905A0DB138}" destId="{FDD3EB4D-6F10-473C-9698-64B0C303267F}" srcOrd="15" destOrd="0" presId="urn:microsoft.com/office/officeart/2005/8/layout/list1"/>
    <dgm:cxn modelId="{B158957F-3868-46AA-BEE3-070C2C296550}" type="presParOf" srcId="{BD21D2A5-FA94-4702-B691-94905A0DB138}" destId="{3878C5F8-1FA4-419A-B857-8E69A44FD588}" srcOrd="16" destOrd="0" presId="urn:microsoft.com/office/officeart/2005/8/layout/list1"/>
    <dgm:cxn modelId="{B3396A11-5D45-43B3-B22F-7E7F32246332}" type="presParOf" srcId="{3878C5F8-1FA4-419A-B857-8E69A44FD588}" destId="{A82CD034-503C-499A-8DDE-3BF6440CAC18}" srcOrd="0" destOrd="0" presId="urn:microsoft.com/office/officeart/2005/8/layout/list1"/>
    <dgm:cxn modelId="{8A7D2E94-6C88-4BCA-AC24-A75755CABEF9}" type="presParOf" srcId="{3878C5F8-1FA4-419A-B857-8E69A44FD588}" destId="{44E4C513-7CAB-4A46-A129-5A2E94338C13}" srcOrd="1" destOrd="0" presId="urn:microsoft.com/office/officeart/2005/8/layout/list1"/>
    <dgm:cxn modelId="{FB91FC5A-7D58-4D7B-9F79-BD4CE09F8ED2}" type="presParOf" srcId="{BD21D2A5-FA94-4702-B691-94905A0DB138}" destId="{B4818967-C752-4959-8EE4-AD4C1F8777FD}" srcOrd="17" destOrd="0" presId="urn:microsoft.com/office/officeart/2005/8/layout/list1"/>
    <dgm:cxn modelId="{4760DC58-FED4-4396-91F6-E4A9B79C3D89}" type="presParOf" srcId="{BD21D2A5-FA94-4702-B691-94905A0DB138}" destId="{83001CC2-2031-476A-A17E-5259F08DE27E}" srcOrd="18" destOrd="0" presId="urn:microsoft.com/office/officeart/2005/8/layout/list1"/>
    <dgm:cxn modelId="{7BA4DB76-1571-4EBD-A95D-812E7AA605D7}" type="presParOf" srcId="{BD21D2A5-FA94-4702-B691-94905A0DB138}" destId="{B8EE4698-757C-42AA-B9B6-65584C348136}" srcOrd="19" destOrd="0" presId="urn:microsoft.com/office/officeart/2005/8/layout/list1"/>
    <dgm:cxn modelId="{DC8BBAA8-D143-47A8-B6C3-A7C8DCCE520A}" type="presParOf" srcId="{BD21D2A5-FA94-4702-B691-94905A0DB138}" destId="{3826D0C2-09AE-4A32-A822-8A15AADB52D8}" srcOrd="20" destOrd="0" presId="urn:microsoft.com/office/officeart/2005/8/layout/list1"/>
    <dgm:cxn modelId="{A8E9FEB7-6972-4365-A303-CE7040EC5030}" type="presParOf" srcId="{3826D0C2-09AE-4A32-A822-8A15AADB52D8}" destId="{01123DE7-83DC-478D-8483-678D1E6EF907}" srcOrd="0" destOrd="0" presId="urn:microsoft.com/office/officeart/2005/8/layout/list1"/>
    <dgm:cxn modelId="{2E606D8C-56A7-4138-B718-D9B72D70EF9C}" type="presParOf" srcId="{3826D0C2-09AE-4A32-A822-8A15AADB52D8}" destId="{D0F8111B-3EA4-4641-BE29-CA8B30EF1F02}" srcOrd="1" destOrd="0" presId="urn:microsoft.com/office/officeart/2005/8/layout/list1"/>
    <dgm:cxn modelId="{46F2B8F9-8975-4CFA-AC17-DC34D016CACD}" type="presParOf" srcId="{BD21D2A5-FA94-4702-B691-94905A0DB138}" destId="{46DDBBDA-6DE8-44C8-8DB8-5E3F268F6B8B}" srcOrd="21" destOrd="0" presId="urn:microsoft.com/office/officeart/2005/8/layout/list1"/>
    <dgm:cxn modelId="{B707C127-F4D6-42B5-8C9B-82B554F5FEDB}" type="presParOf" srcId="{BD21D2A5-FA94-4702-B691-94905A0DB138}" destId="{85AE97F6-FA7D-49CD-9287-09070D911C61}" srcOrd="22" destOrd="0" presId="urn:microsoft.com/office/officeart/2005/8/layout/list1"/>
    <dgm:cxn modelId="{71E39E77-C450-45E2-9719-2379C145F44F}" type="presParOf" srcId="{BD21D2A5-FA94-4702-B691-94905A0DB138}" destId="{CFA5B44F-A99A-4FA7-9CFD-8ADAC542CEDB}" srcOrd="23" destOrd="0" presId="urn:microsoft.com/office/officeart/2005/8/layout/list1"/>
    <dgm:cxn modelId="{9AAAA492-E7F1-42D2-A747-A02E7F1CF637}" type="presParOf" srcId="{BD21D2A5-FA94-4702-B691-94905A0DB138}" destId="{E2610490-B66B-430B-AE07-3ABDC4A3B07D}" srcOrd="24" destOrd="0" presId="urn:microsoft.com/office/officeart/2005/8/layout/list1"/>
    <dgm:cxn modelId="{4E9490B9-20B2-4984-BC6A-A977B0591A20}" type="presParOf" srcId="{E2610490-B66B-430B-AE07-3ABDC4A3B07D}" destId="{1AFEB980-040B-4094-9610-E8A81D4DCF2D}" srcOrd="0" destOrd="0" presId="urn:microsoft.com/office/officeart/2005/8/layout/list1"/>
    <dgm:cxn modelId="{F7FE68AE-5B46-4C1C-B0DC-1FBD92A09FB3}" type="presParOf" srcId="{E2610490-B66B-430B-AE07-3ABDC4A3B07D}" destId="{C0CF4E10-80FE-4C3D-91D4-6AFE8D0780AC}" srcOrd="1" destOrd="0" presId="urn:microsoft.com/office/officeart/2005/8/layout/list1"/>
    <dgm:cxn modelId="{A6244622-ABC9-48CB-8459-39D117560231}" type="presParOf" srcId="{BD21D2A5-FA94-4702-B691-94905A0DB138}" destId="{15E14963-8520-4C39-8153-D330969F9420}" srcOrd="25" destOrd="0" presId="urn:microsoft.com/office/officeart/2005/8/layout/list1"/>
    <dgm:cxn modelId="{BDBA5FA2-8BE0-4331-AF76-9B2B939CA373}" type="presParOf" srcId="{BD21D2A5-FA94-4702-B691-94905A0DB138}" destId="{76328757-8968-4B8A-B35A-2264BCCCD805}" srcOrd="2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5EB54C6-2578-4993-82AA-EFE306CBACB5}"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IN"/>
        </a:p>
      </dgm:t>
    </dgm:pt>
    <dgm:pt modelId="{AE125D8B-888C-45C7-84E6-D08E7CD5F2AB}">
      <dgm:prSet phldrT="[Text]"/>
      <dgm:spPr>
        <a:effectLst>
          <a:glow rad="101600">
            <a:schemeClr val="tx1">
              <a:alpha val="60000"/>
            </a:schemeClr>
          </a:glow>
        </a:effectLst>
      </dgm:spPr>
      <dgm:t>
        <a:bodyPr/>
        <a:lstStyle/>
        <a:p>
          <a:pPr algn="ctr"/>
          <a:r>
            <a:rPr lang="en-US" dirty="0"/>
            <a:t> </a:t>
          </a:r>
          <a:r>
            <a:rPr lang="en-US" b="1" dirty="0"/>
            <a:t>Application Layer</a:t>
          </a:r>
          <a:endParaRPr lang="en-IN" dirty="0"/>
        </a:p>
      </dgm:t>
    </dgm:pt>
    <dgm:pt modelId="{B8AA43A2-E284-42FE-A4B1-816E360DC3A7}" type="sibTrans" cxnId="{94C21B86-BE66-4936-AB5E-FCAB3D134F10}">
      <dgm:prSet/>
      <dgm:spPr/>
      <dgm:t>
        <a:bodyPr/>
        <a:lstStyle/>
        <a:p>
          <a:endParaRPr lang="en-IN"/>
        </a:p>
      </dgm:t>
    </dgm:pt>
    <dgm:pt modelId="{50A95C15-6CE3-4EEB-A086-8734DCB2E5E5}" type="parTrans" cxnId="{94C21B86-BE66-4936-AB5E-FCAB3D134F10}">
      <dgm:prSet/>
      <dgm:spPr/>
      <dgm:t>
        <a:bodyPr/>
        <a:lstStyle/>
        <a:p>
          <a:endParaRPr lang="en-IN"/>
        </a:p>
      </dgm:t>
    </dgm:pt>
    <dgm:pt modelId="{2CE3A6C5-7B62-459E-9BE6-920BC79D091D}">
      <dgm:prSet phldrT="[Text]"/>
      <dgm:spPr>
        <a:effectLst>
          <a:glow rad="101600">
            <a:schemeClr val="tx1">
              <a:alpha val="60000"/>
            </a:schemeClr>
          </a:glow>
        </a:effectLst>
      </dgm:spPr>
      <dgm:t>
        <a:bodyPr/>
        <a:lstStyle/>
        <a:p>
          <a:pPr algn="ctr"/>
          <a:r>
            <a:rPr lang="en-US" b="1" dirty="0"/>
            <a:t>Presentation Layer</a:t>
          </a:r>
          <a:endParaRPr lang="en-IN" b="1" dirty="0"/>
        </a:p>
      </dgm:t>
    </dgm:pt>
    <dgm:pt modelId="{3C71294A-01BC-429B-9599-BBF8FDDC89F0}" type="sibTrans" cxnId="{86F1A269-7C25-4CFB-A364-7791D53ACD60}">
      <dgm:prSet/>
      <dgm:spPr/>
      <dgm:t>
        <a:bodyPr/>
        <a:lstStyle/>
        <a:p>
          <a:endParaRPr lang="en-IN"/>
        </a:p>
      </dgm:t>
    </dgm:pt>
    <dgm:pt modelId="{FDB74B1A-B8F0-4110-AA77-582B8794D424}" type="parTrans" cxnId="{86F1A269-7C25-4CFB-A364-7791D53ACD60}">
      <dgm:prSet/>
      <dgm:spPr/>
      <dgm:t>
        <a:bodyPr/>
        <a:lstStyle/>
        <a:p>
          <a:endParaRPr lang="en-IN"/>
        </a:p>
      </dgm:t>
    </dgm:pt>
    <dgm:pt modelId="{B3FA3913-A299-4297-8842-18F9B2C20CD0}">
      <dgm:prSet phldrT="[Text]"/>
      <dgm:spPr>
        <a:effectLst>
          <a:glow rad="101600">
            <a:schemeClr val="tx1">
              <a:alpha val="60000"/>
            </a:schemeClr>
          </a:glow>
        </a:effectLst>
      </dgm:spPr>
      <dgm:t>
        <a:bodyPr/>
        <a:lstStyle/>
        <a:p>
          <a:pPr algn="ctr"/>
          <a:r>
            <a:rPr lang="en-US" b="1" dirty="0"/>
            <a:t>Session Layer</a:t>
          </a:r>
          <a:endParaRPr lang="en-IN" b="1" dirty="0"/>
        </a:p>
      </dgm:t>
    </dgm:pt>
    <dgm:pt modelId="{71F01EFC-CC3A-4291-A1BD-03A9C5CD5AC2}" type="sibTrans" cxnId="{B6DA2C89-977E-456A-9483-FB71EC162B6B}">
      <dgm:prSet/>
      <dgm:spPr/>
      <dgm:t>
        <a:bodyPr/>
        <a:lstStyle/>
        <a:p>
          <a:endParaRPr lang="en-IN"/>
        </a:p>
      </dgm:t>
    </dgm:pt>
    <dgm:pt modelId="{C64A44E2-4D2E-438C-970B-708C1F98672A}" type="parTrans" cxnId="{B6DA2C89-977E-456A-9483-FB71EC162B6B}">
      <dgm:prSet/>
      <dgm:spPr/>
      <dgm:t>
        <a:bodyPr/>
        <a:lstStyle/>
        <a:p>
          <a:endParaRPr lang="en-IN"/>
        </a:p>
      </dgm:t>
    </dgm:pt>
    <dgm:pt modelId="{C4B77C31-0970-4AAC-B30B-290160E94BC5}">
      <dgm:prSet phldrT="[Text]"/>
      <dgm:spPr>
        <a:effectLst>
          <a:glow rad="101600">
            <a:schemeClr val="tx1">
              <a:alpha val="60000"/>
            </a:schemeClr>
          </a:glow>
        </a:effectLst>
      </dgm:spPr>
      <dgm:t>
        <a:bodyPr/>
        <a:lstStyle/>
        <a:p>
          <a:pPr algn="ctr"/>
          <a:r>
            <a:rPr lang="en-US" b="1" dirty="0"/>
            <a:t>Transport Layer</a:t>
          </a:r>
          <a:endParaRPr lang="en-IN" b="1" dirty="0"/>
        </a:p>
      </dgm:t>
    </dgm:pt>
    <dgm:pt modelId="{96ED4CDF-1D4F-4BB7-9B4F-B8DF9FA6F1BE}" type="sibTrans" cxnId="{BE0BFB58-CBD7-44CD-8AE7-D78D7E0BE583}">
      <dgm:prSet/>
      <dgm:spPr/>
      <dgm:t>
        <a:bodyPr/>
        <a:lstStyle/>
        <a:p>
          <a:endParaRPr lang="en-IN"/>
        </a:p>
      </dgm:t>
    </dgm:pt>
    <dgm:pt modelId="{B123D45F-F0EA-480D-B28E-02E533E1D857}" type="parTrans" cxnId="{BE0BFB58-CBD7-44CD-8AE7-D78D7E0BE583}">
      <dgm:prSet/>
      <dgm:spPr/>
      <dgm:t>
        <a:bodyPr/>
        <a:lstStyle/>
        <a:p>
          <a:endParaRPr lang="en-IN"/>
        </a:p>
      </dgm:t>
    </dgm:pt>
    <dgm:pt modelId="{B718DF2F-D8F9-4760-8AE5-883A35912C03}">
      <dgm:prSet phldrT="[Text]"/>
      <dgm:spPr>
        <a:effectLst>
          <a:glow rad="101600">
            <a:schemeClr val="tx1">
              <a:alpha val="60000"/>
            </a:schemeClr>
          </a:glow>
        </a:effectLst>
      </dgm:spPr>
      <dgm:t>
        <a:bodyPr/>
        <a:lstStyle/>
        <a:p>
          <a:pPr algn="ctr"/>
          <a:r>
            <a:rPr lang="en-US" b="1" dirty="0"/>
            <a:t>Network Layer</a:t>
          </a:r>
          <a:endParaRPr lang="en-IN" b="1" dirty="0"/>
        </a:p>
      </dgm:t>
    </dgm:pt>
    <dgm:pt modelId="{38BC1C34-1B4A-421E-969A-A650DAFD5718}" type="sibTrans" cxnId="{8718802C-2850-42C3-84C1-9EA590A00325}">
      <dgm:prSet/>
      <dgm:spPr/>
      <dgm:t>
        <a:bodyPr/>
        <a:lstStyle/>
        <a:p>
          <a:endParaRPr lang="en-IN"/>
        </a:p>
      </dgm:t>
    </dgm:pt>
    <dgm:pt modelId="{CCDDC1C1-834A-46F5-8E72-5F1B977461A3}" type="parTrans" cxnId="{8718802C-2850-42C3-84C1-9EA590A00325}">
      <dgm:prSet/>
      <dgm:spPr/>
      <dgm:t>
        <a:bodyPr/>
        <a:lstStyle/>
        <a:p>
          <a:endParaRPr lang="en-IN"/>
        </a:p>
      </dgm:t>
    </dgm:pt>
    <dgm:pt modelId="{F71B9869-1B23-4B7C-9F44-0BCF5809E681}">
      <dgm:prSet/>
      <dgm:spPr>
        <a:effectLst>
          <a:glow rad="101600">
            <a:schemeClr val="tx1">
              <a:alpha val="60000"/>
            </a:schemeClr>
          </a:glow>
        </a:effectLst>
      </dgm:spPr>
      <dgm:t>
        <a:bodyPr/>
        <a:lstStyle/>
        <a:p>
          <a:pPr algn="ctr"/>
          <a:r>
            <a:rPr lang="en-US" b="1" dirty="0"/>
            <a:t>Data-Link Layer</a:t>
          </a:r>
          <a:endParaRPr lang="en-IN" b="1" dirty="0"/>
        </a:p>
      </dgm:t>
    </dgm:pt>
    <dgm:pt modelId="{DE16CAD5-C4B0-4F7E-9EB0-672E5E519D43}" type="parTrans" cxnId="{6C883A8C-F1AA-4BDA-A436-CC07E4575285}">
      <dgm:prSet/>
      <dgm:spPr/>
      <dgm:t>
        <a:bodyPr/>
        <a:lstStyle/>
        <a:p>
          <a:endParaRPr lang="en-IN"/>
        </a:p>
      </dgm:t>
    </dgm:pt>
    <dgm:pt modelId="{58477C92-F787-4094-829E-9F2860599AAC}" type="sibTrans" cxnId="{6C883A8C-F1AA-4BDA-A436-CC07E4575285}">
      <dgm:prSet/>
      <dgm:spPr/>
      <dgm:t>
        <a:bodyPr/>
        <a:lstStyle/>
        <a:p>
          <a:endParaRPr lang="en-IN"/>
        </a:p>
      </dgm:t>
    </dgm:pt>
    <dgm:pt modelId="{9624AA7D-AE16-45C1-A3E1-8911B8E6297C}">
      <dgm:prSet/>
      <dgm:spPr/>
      <dgm:t>
        <a:bodyPr/>
        <a:lstStyle/>
        <a:p>
          <a:endParaRPr lang="en-IN" dirty="0"/>
        </a:p>
      </dgm:t>
    </dgm:pt>
    <dgm:pt modelId="{763A3AF2-B862-43B8-96DF-699843FB0E37}" type="parTrans" cxnId="{9D3B98DB-F4DF-4C2C-B758-E04D9318EE5A}">
      <dgm:prSet/>
      <dgm:spPr/>
      <dgm:t>
        <a:bodyPr/>
        <a:lstStyle/>
        <a:p>
          <a:endParaRPr lang="en-IN"/>
        </a:p>
      </dgm:t>
    </dgm:pt>
    <dgm:pt modelId="{07B598B4-EDE7-4619-AA94-C0F5AA2D5542}" type="sibTrans" cxnId="{9D3B98DB-F4DF-4C2C-B758-E04D9318EE5A}">
      <dgm:prSet/>
      <dgm:spPr/>
      <dgm:t>
        <a:bodyPr/>
        <a:lstStyle/>
        <a:p>
          <a:endParaRPr lang="en-IN"/>
        </a:p>
      </dgm:t>
    </dgm:pt>
    <dgm:pt modelId="{BD21D2A5-FA94-4702-B691-94905A0DB138}" type="pres">
      <dgm:prSet presAssocID="{45EB54C6-2578-4993-82AA-EFE306CBACB5}" presName="linear" presStyleCnt="0">
        <dgm:presLayoutVars>
          <dgm:dir/>
          <dgm:animLvl val="lvl"/>
          <dgm:resizeHandles val="exact"/>
        </dgm:presLayoutVars>
      </dgm:prSet>
      <dgm:spPr/>
    </dgm:pt>
    <dgm:pt modelId="{56A497B3-2152-4EF8-84DF-EF075259A739}" type="pres">
      <dgm:prSet presAssocID="{AE125D8B-888C-45C7-84E6-D08E7CD5F2AB}" presName="parentLin" presStyleCnt="0"/>
      <dgm:spPr/>
    </dgm:pt>
    <dgm:pt modelId="{A0FF02A6-739B-473A-8C20-F1875D5A32F2}" type="pres">
      <dgm:prSet presAssocID="{AE125D8B-888C-45C7-84E6-D08E7CD5F2AB}" presName="parentLeftMargin" presStyleLbl="node1" presStyleIdx="0" presStyleCnt="7"/>
      <dgm:spPr/>
    </dgm:pt>
    <dgm:pt modelId="{ED1736E4-ADC6-4ECC-BF09-2F50990D46FC}" type="pres">
      <dgm:prSet presAssocID="{AE125D8B-888C-45C7-84E6-D08E7CD5F2AB}" presName="parentText" presStyleLbl="node1" presStyleIdx="0" presStyleCnt="7">
        <dgm:presLayoutVars>
          <dgm:chMax val="0"/>
          <dgm:bulletEnabled val="1"/>
        </dgm:presLayoutVars>
      </dgm:prSet>
      <dgm:spPr/>
    </dgm:pt>
    <dgm:pt modelId="{6249BD4E-2685-468F-82A2-DFB8229AF932}" type="pres">
      <dgm:prSet presAssocID="{AE125D8B-888C-45C7-84E6-D08E7CD5F2AB}" presName="negativeSpace" presStyleCnt="0"/>
      <dgm:spPr/>
    </dgm:pt>
    <dgm:pt modelId="{6923106C-6CF8-41FD-B59F-19033ABF43D8}" type="pres">
      <dgm:prSet presAssocID="{AE125D8B-888C-45C7-84E6-D08E7CD5F2AB}" presName="childText" presStyleLbl="conFgAcc1" presStyleIdx="0" presStyleCnt="7">
        <dgm:presLayoutVars>
          <dgm:bulletEnabled val="1"/>
        </dgm:presLayoutVars>
      </dgm:prSet>
      <dgm:spPr>
        <a:ln>
          <a:solidFill>
            <a:schemeClr val="bg1"/>
          </a:solidFill>
        </a:ln>
      </dgm:spPr>
    </dgm:pt>
    <dgm:pt modelId="{F361ADBB-81CA-476A-82AF-72DE5919824D}" type="pres">
      <dgm:prSet presAssocID="{B8AA43A2-E284-42FE-A4B1-816E360DC3A7}" presName="spaceBetweenRectangles" presStyleCnt="0"/>
      <dgm:spPr/>
    </dgm:pt>
    <dgm:pt modelId="{AC6A28E1-8D6B-4C01-8BA8-C82703F7FCE2}" type="pres">
      <dgm:prSet presAssocID="{2CE3A6C5-7B62-459E-9BE6-920BC79D091D}" presName="parentLin" presStyleCnt="0"/>
      <dgm:spPr/>
    </dgm:pt>
    <dgm:pt modelId="{C7ED797B-8882-43BE-A966-51C25D9252F5}" type="pres">
      <dgm:prSet presAssocID="{2CE3A6C5-7B62-459E-9BE6-920BC79D091D}" presName="parentLeftMargin" presStyleLbl="node1" presStyleIdx="0" presStyleCnt="7"/>
      <dgm:spPr/>
    </dgm:pt>
    <dgm:pt modelId="{A49229C2-8CB6-4F6C-B0DC-1B9C6AD3E3EE}" type="pres">
      <dgm:prSet presAssocID="{2CE3A6C5-7B62-459E-9BE6-920BC79D091D}" presName="parentText" presStyleLbl="node1" presStyleIdx="1" presStyleCnt="7">
        <dgm:presLayoutVars>
          <dgm:chMax val="0"/>
          <dgm:bulletEnabled val="1"/>
        </dgm:presLayoutVars>
      </dgm:prSet>
      <dgm:spPr/>
    </dgm:pt>
    <dgm:pt modelId="{D383BB7B-FF33-40CB-B68A-D05465F94605}" type="pres">
      <dgm:prSet presAssocID="{2CE3A6C5-7B62-459E-9BE6-920BC79D091D}" presName="negativeSpace" presStyleCnt="0"/>
      <dgm:spPr/>
    </dgm:pt>
    <dgm:pt modelId="{B6A66268-4228-488D-A12B-A669DBD12D2C}" type="pres">
      <dgm:prSet presAssocID="{2CE3A6C5-7B62-459E-9BE6-920BC79D091D}" presName="childText" presStyleLbl="conFgAcc1" presStyleIdx="1" presStyleCnt="7">
        <dgm:presLayoutVars>
          <dgm:bulletEnabled val="1"/>
        </dgm:presLayoutVars>
      </dgm:prSet>
      <dgm:spPr>
        <a:ln>
          <a:solidFill>
            <a:schemeClr val="bg1"/>
          </a:solidFill>
        </a:ln>
      </dgm:spPr>
    </dgm:pt>
    <dgm:pt modelId="{7BA17AD9-E318-47F5-B820-6192278281AC}" type="pres">
      <dgm:prSet presAssocID="{3C71294A-01BC-429B-9599-BBF8FDDC89F0}" presName="spaceBetweenRectangles" presStyleCnt="0"/>
      <dgm:spPr/>
    </dgm:pt>
    <dgm:pt modelId="{F45BAAB8-4D77-485B-A4DA-56F0A02850FF}" type="pres">
      <dgm:prSet presAssocID="{B3FA3913-A299-4297-8842-18F9B2C20CD0}" presName="parentLin" presStyleCnt="0"/>
      <dgm:spPr/>
    </dgm:pt>
    <dgm:pt modelId="{A27A63C9-4861-488A-8ACA-355EEBE7EC98}" type="pres">
      <dgm:prSet presAssocID="{B3FA3913-A299-4297-8842-18F9B2C20CD0}" presName="parentLeftMargin" presStyleLbl="node1" presStyleIdx="1" presStyleCnt="7"/>
      <dgm:spPr/>
    </dgm:pt>
    <dgm:pt modelId="{D8008C0E-E0A5-4FBD-8701-7DB425DD3B1B}" type="pres">
      <dgm:prSet presAssocID="{B3FA3913-A299-4297-8842-18F9B2C20CD0}" presName="parentText" presStyleLbl="node1" presStyleIdx="2" presStyleCnt="7">
        <dgm:presLayoutVars>
          <dgm:chMax val="0"/>
          <dgm:bulletEnabled val="1"/>
        </dgm:presLayoutVars>
      </dgm:prSet>
      <dgm:spPr/>
    </dgm:pt>
    <dgm:pt modelId="{1C04AAF6-6A89-443D-BB1A-73FA9D6F70DD}" type="pres">
      <dgm:prSet presAssocID="{B3FA3913-A299-4297-8842-18F9B2C20CD0}" presName="negativeSpace" presStyleCnt="0"/>
      <dgm:spPr/>
    </dgm:pt>
    <dgm:pt modelId="{1EA444BD-BC68-4548-B404-A2B6EE6775BD}" type="pres">
      <dgm:prSet presAssocID="{B3FA3913-A299-4297-8842-18F9B2C20CD0}" presName="childText" presStyleLbl="conFgAcc1" presStyleIdx="2" presStyleCnt="7">
        <dgm:presLayoutVars>
          <dgm:bulletEnabled val="1"/>
        </dgm:presLayoutVars>
      </dgm:prSet>
      <dgm:spPr>
        <a:ln>
          <a:solidFill>
            <a:schemeClr val="bg1"/>
          </a:solidFill>
        </a:ln>
      </dgm:spPr>
    </dgm:pt>
    <dgm:pt modelId="{91D857C9-FCAF-46C2-AACF-C3679CDE83D2}" type="pres">
      <dgm:prSet presAssocID="{71F01EFC-CC3A-4291-A1BD-03A9C5CD5AC2}" presName="spaceBetweenRectangles" presStyleCnt="0"/>
      <dgm:spPr/>
    </dgm:pt>
    <dgm:pt modelId="{74B17FEE-E81C-4A2C-8B72-A230E5D4FDD7}" type="pres">
      <dgm:prSet presAssocID="{C4B77C31-0970-4AAC-B30B-290160E94BC5}" presName="parentLin" presStyleCnt="0"/>
      <dgm:spPr/>
    </dgm:pt>
    <dgm:pt modelId="{1778E7AF-7E46-45AD-9D68-E475DEE9F046}" type="pres">
      <dgm:prSet presAssocID="{C4B77C31-0970-4AAC-B30B-290160E94BC5}" presName="parentLeftMargin" presStyleLbl="node1" presStyleIdx="2" presStyleCnt="7"/>
      <dgm:spPr/>
    </dgm:pt>
    <dgm:pt modelId="{F53E7F0C-CB89-4535-92F2-CC6E5C962A41}" type="pres">
      <dgm:prSet presAssocID="{C4B77C31-0970-4AAC-B30B-290160E94BC5}" presName="parentText" presStyleLbl="node1" presStyleIdx="3" presStyleCnt="7">
        <dgm:presLayoutVars>
          <dgm:chMax val="0"/>
          <dgm:bulletEnabled val="1"/>
        </dgm:presLayoutVars>
      </dgm:prSet>
      <dgm:spPr/>
    </dgm:pt>
    <dgm:pt modelId="{B1143CCC-D7A9-49F3-B2AA-EFDF6033D879}" type="pres">
      <dgm:prSet presAssocID="{C4B77C31-0970-4AAC-B30B-290160E94BC5}" presName="negativeSpace" presStyleCnt="0"/>
      <dgm:spPr/>
    </dgm:pt>
    <dgm:pt modelId="{05CA7B1C-6835-4ECC-ACD1-FEF93CD16A8C}" type="pres">
      <dgm:prSet presAssocID="{C4B77C31-0970-4AAC-B30B-290160E94BC5}" presName="childText" presStyleLbl="conFgAcc1" presStyleIdx="3" presStyleCnt="7">
        <dgm:presLayoutVars>
          <dgm:bulletEnabled val="1"/>
        </dgm:presLayoutVars>
      </dgm:prSet>
      <dgm:spPr>
        <a:ln>
          <a:solidFill>
            <a:schemeClr val="bg1"/>
          </a:solidFill>
        </a:ln>
      </dgm:spPr>
    </dgm:pt>
    <dgm:pt modelId="{FDD3EB4D-6F10-473C-9698-64B0C303267F}" type="pres">
      <dgm:prSet presAssocID="{96ED4CDF-1D4F-4BB7-9B4F-B8DF9FA6F1BE}" presName="spaceBetweenRectangles" presStyleCnt="0"/>
      <dgm:spPr/>
    </dgm:pt>
    <dgm:pt modelId="{3878C5F8-1FA4-419A-B857-8E69A44FD588}" type="pres">
      <dgm:prSet presAssocID="{B718DF2F-D8F9-4760-8AE5-883A35912C03}" presName="parentLin" presStyleCnt="0"/>
      <dgm:spPr/>
    </dgm:pt>
    <dgm:pt modelId="{A82CD034-503C-499A-8DDE-3BF6440CAC18}" type="pres">
      <dgm:prSet presAssocID="{B718DF2F-D8F9-4760-8AE5-883A35912C03}" presName="parentLeftMargin" presStyleLbl="node1" presStyleIdx="3" presStyleCnt="7"/>
      <dgm:spPr/>
    </dgm:pt>
    <dgm:pt modelId="{44E4C513-7CAB-4A46-A129-5A2E94338C13}" type="pres">
      <dgm:prSet presAssocID="{B718DF2F-D8F9-4760-8AE5-883A35912C03}" presName="parentText" presStyleLbl="node1" presStyleIdx="4" presStyleCnt="7">
        <dgm:presLayoutVars>
          <dgm:chMax val="0"/>
          <dgm:bulletEnabled val="1"/>
        </dgm:presLayoutVars>
      </dgm:prSet>
      <dgm:spPr/>
    </dgm:pt>
    <dgm:pt modelId="{B4818967-C752-4959-8EE4-AD4C1F8777FD}" type="pres">
      <dgm:prSet presAssocID="{B718DF2F-D8F9-4760-8AE5-883A35912C03}" presName="negativeSpace" presStyleCnt="0"/>
      <dgm:spPr/>
    </dgm:pt>
    <dgm:pt modelId="{83001CC2-2031-476A-A17E-5259F08DE27E}" type="pres">
      <dgm:prSet presAssocID="{B718DF2F-D8F9-4760-8AE5-883A35912C03}" presName="childText" presStyleLbl="conFgAcc1" presStyleIdx="4" presStyleCnt="7">
        <dgm:presLayoutVars>
          <dgm:bulletEnabled val="1"/>
        </dgm:presLayoutVars>
      </dgm:prSet>
      <dgm:spPr>
        <a:ln>
          <a:solidFill>
            <a:schemeClr val="bg1"/>
          </a:solidFill>
        </a:ln>
      </dgm:spPr>
    </dgm:pt>
    <dgm:pt modelId="{B8EE4698-757C-42AA-B9B6-65584C348136}" type="pres">
      <dgm:prSet presAssocID="{38BC1C34-1B4A-421E-969A-A650DAFD5718}" presName="spaceBetweenRectangles" presStyleCnt="0"/>
      <dgm:spPr/>
    </dgm:pt>
    <dgm:pt modelId="{3826D0C2-09AE-4A32-A822-8A15AADB52D8}" type="pres">
      <dgm:prSet presAssocID="{F71B9869-1B23-4B7C-9F44-0BCF5809E681}" presName="parentLin" presStyleCnt="0"/>
      <dgm:spPr/>
    </dgm:pt>
    <dgm:pt modelId="{01123DE7-83DC-478D-8483-678D1E6EF907}" type="pres">
      <dgm:prSet presAssocID="{F71B9869-1B23-4B7C-9F44-0BCF5809E681}" presName="parentLeftMargin" presStyleLbl="node1" presStyleIdx="4" presStyleCnt="7"/>
      <dgm:spPr/>
    </dgm:pt>
    <dgm:pt modelId="{D0F8111B-3EA4-4641-BE29-CA8B30EF1F02}" type="pres">
      <dgm:prSet presAssocID="{F71B9869-1B23-4B7C-9F44-0BCF5809E681}" presName="parentText" presStyleLbl="node1" presStyleIdx="5" presStyleCnt="7">
        <dgm:presLayoutVars>
          <dgm:chMax val="0"/>
          <dgm:bulletEnabled val="1"/>
        </dgm:presLayoutVars>
      </dgm:prSet>
      <dgm:spPr/>
    </dgm:pt>
    <dgm:pt modelId="{46DDBBDA-6DE8-44C8-8DB8-5E3F268F6B8B}" type="pres">
      <dgm:prSet presAssocID="{F71B9869-1B23-4B7C-9F44-0BCF5809E681}" presName="negativeSpace" presStyleCnt="0"/>
      <dgm:spPr/>
    </dgm:pt>
    <dgm:pt modelId="{85AE97F6-FA7D-49CD-9287-09070D911C61}" type="pres">
      <dgm:prSet presAssocID="{F71B9869-1B23-4B7C-9F44-0BCF5809E681}" presName="childText" presStyleLbl="conFgAcc1" presStyleIdx="5" presStyleCnt="7">
        <dgm:presLayoutVars>
          <dgm:bulletEnabled val="1"/>
        </dgm:presLayoutVars>
      </dgm:prSet>
      <dgm:spPr>
        <a:ln>
          <a:solidFill>
            <a:schemeClr val="bg1"/>
          </a:solidFill>
        </a:ln>
      </dgm:spPr>
    </dgm:pt>
    <dgm:pt modelId="{CFA5B44F-A99A-4FA7-9CFD-8ADAC542CEDB}" type="pres">
      <dgm:prSet presAssocID="{58477C92-F787-4094-829E-9F2860599AAC}" presName="spaceBetweenRectangles" presStyleCnt="0"/>
      <dgm:spPr/>
    </dgm:pt>
    <dgm:pt modelId="{E2610490-B66B-430B-AE07-3ABDC4A3B07D}" type="pres">
      <dgm:prSet presAssocID="{9624AA7D-AE16-45C1-A3E1-8911B8E6297C}" presName="parentLin" presStyleCnt="0"/>
      <dgm:spPr/>
    </dgm:pt>
    <dgm:pt modelId="{1AFEB980-040B-4094-9610-E8A81D4DCF2D}" type="pres">
      <dgm:prSet presAssocID="{9624AA7D-AE16-45C1-A3E1-8911B8E6297C}" presName="parentLeftMargin" presStyleLbl="node1" presStyleIdx="5" presStyleCnt="7"/>
      <dgm:spPr/>
    </dgm:pt>
    <dgm:pt modelId="{C0CF4E10-80FE-4C3D-91D4-6AFE8D0780AC}" type="pres">
      <dgm:prSet presAssocID="{9624AA7D-AE16-45C1-A3E1-8911B8E6297C}" presName="parentText" presStyleLbl="node1" presStyleIdx="6" presStyleCnt="7">
        <dgm:presLayoutVars>
          <dgm:chMax val="0"/>
          <dgm:bulletEnabled val="1"/>
        </dgm:presLayoutVars>
      </dgm:prSet>
      <dgm:spPr/>
    </dgm:pt>
    <dgm:pt modelId="{15E14963-8520-4C39-8153-D330969F9420}" type="pres">
      <dgm:prSet presAssocID="{9624AA7D-AE16-45C1-A3E1-8911B8E6297C}" presName="negativeSpace" presStyleCnt="0"/>
      <dgm:spPr/>
    </dgm:pt>
    <dgm:pt modelId="{76328757-8968-4B8A-B35A-2264BCCCD805}" type="pres">
      <dgm:prSet presAssocID="{9624AA7D-AE16-45C1-A3E1-8911B8E6297C}" presName="childText" presStyleLbl="conFgAcc1" presStyleIdx="6" presStyleCnt="7">
        <dgm:presLayoutVars>
          <dgm:bulletEnabled val="1"/>
        </dgm:presLayoutVars>
      </dgm:prSet>
      <dgm:spPr>
        <a:ln>
          <a:solidFill>
            <a:schemeClr val="bg1"/>
          </a:solidFill>
        </a:ln>
      </dgm:spPr>
    </dgm:pt>
  </dgm:ptLst>
  <dgm:cxnLst>
    <dgm:cxn modelId="{7A823E11-0749-4F3F-BEBC-E650041BF35D}" type="presOf" srcId="{C4B77C31-0970-4AAC-B30B-290160E94BC5}" destId="{1778E7AF-7E46-45AD-9D68-E475DEE9F046}" srcOrd="0" destOrd="0" presId="urn:microsoft.com/office/officeart/2005/8/layout/list1"/>
    <dgm:cxn modelId="{8F3F8913-7DE8-4591-B04A-C836152D507E}" type="presOf" srcId="{2CE3A6C5-7B62-459E-9BE6-920BC79D091D}" destId="{C7ED797B-8882-43BE-A966-51C25D9252F5}" srcOrd="0" destOrd="0" presId="urn:microsoft.com/office/officeart/2005/8/layout/list1"/>
    <dgm:cxn modelId="{B0C6C51A-FC46-4635-B801-5A81A011585D}" type="presOf" srcId="{9624AA7D-AE16-45C1-A3E1-8911B8E6297C}" destId="{C0CF4E10-80FE-4C3D-91D4-6AFE8D0780AC}" srcOrd="1" destOrd="0" presId="urn:microsoft.com/office/officeart/2005/8/layout/list1"/>
    <dgm:cxn modelId="{8718802C-2850-42C3-84C1-9EA590A00325}" srcId="{45EB54C6-2578-4993-82AA-EFE306CBACB5}" destId="{B718DF2F-D8F9-4760-8AE5-883A35912C03}" srcOrd="4" destOrd="0" parTransId="{CCDDC1C1-834A-46F5-8E72-5F1B977461A3}" sibTransId="{38BC1C34-1B4A-421E-969A-A650DAFD5718}"/>
    <dgm:cxn modelId="{A66A1F65-4615-4B18-9F1B-0EA5FB108BBB}" type="presOf" srcId="{2CE3A6C5-7B62-459E-9BE6-920BC79D091D}" destId="{A49229C2-8CB6-4F6C-B0DC-1B9C6AD3E3EE}" srcOrd="1" destOrd="0" presId="urn:microsoft.com/office/officeart/2005/8/layout/list1"/>
    <dgm:cxn modelId="{86F1A269-7C25-4CFB-A364-7791D53ACD60}" srcId="{45EB54C6-2578-4993-82AA-EFE306CBACB5}" destId="{2CE3A6C5-7B62-459E-9BE6-920BC79D091D}" srcOrd="1" destOrd="0" parTransId="{FDB74B1A-B8F0-4110-AA77-582B8794D424}" sibTransId="{3C71294A-01BC-429B-9599-BBF8FDDC89F0}"/>
    <dgm:cxn modelId="{8CFD024B-1A30-4C35-944E-CD3CDE9DD71B}" type="presOf" srcId="{F71B9869-1B23-4B7C-9F44-0BCF5809E681}" destId="{D0F8111B-3EA4-4641-BE29-CA8B30EF1F02}" srcOrd="1" destOrd="0" presId="urn:microsoft.com/office/officeart/2005/8/layout/list1"/>
    <dgm:cxn modelId="{8482C572-86C4-4317-A977-5819356FC767}" type="presOf" srcId="{45EB54C6-2578-4993-82AA-EFE306CBACB5}" destId="{BD21D2A5-FA94-4702-B691-94905A0DB138}" srcOrd="0" destOrd="0" presId="urn:microsoft.com/office/officeart/2005/8/layout/list1"/>
    <dgm:cxn modelId="{BE0BFB58-CBD7-44CD-8AE7-D78D7E0BE583}" srcId="{45EB54C6-2578-4993-82AA-EFE306CBACB5}" destId="{C4B77C31-0970-4AAC-B30B-290160E94BC5}" srcOrd="3" destOrd="0" parTransId="{B123D45F-F0EA-480D-B28E-02E533E1D857}" sibTransId="{96ED4CDF-1D4F-4BB7-9B4F-B8DF9FA6F1BE}"/>
    <dgm:cxn modelId="{82636882-A935-4F66-94F4-AA66BB028B75}" type="presOf" srcId="{F71B9869-1B23-4B7C-9F44-0BCF5809E681}" destId="{01123DE7-83DC-478D-8483-678D1E6EF907}" srcOrd="0" destOrd="0" presId="urn:microsoft.com/office/officeart/2005/8/layout/list1"/>
    <dgm:cxn modelId="{94C21B86-BE66-4936-AB5E-FCAB3D134F10}" srcId="{45EB54C6-2578-4993-82AA-EFE306CBACB5}" destId="{AE125D8B-888C-45C7-84E6-D08E7CD5F2AB}" srcOrd="0" destOrd="0" parTransId="{50A95C15-6CE3-4EEB-A086-8734DCB2E5E5}" sibTransId="{B8AA43A2-E284-42FE-A4B1-816E360DC3A7}"/>
    <dgm:cxn modelId="{B6DA2C89-977E-456A-9483-FB71EC162B6B}" srcId="{45EB54C6-2578-4993-82AA-EFE306CBACB5}" destId="{B3FA3913-A299-4297-8842-18F9B2C20CD0}" srcOrd="2" destOrd="0" parTransId="{C64A44E2-4D2E-438C-970B-708C1F98672A}" sibTransId="{71F01EFC-CC3A-4291-A1BD-03A9C5CD5AC2}"/>
    <dgm:cxn modelId="{6C883A8C-F1AA-4BDA-A436-CC07E4575285}" srcId="{45EB54C6-2578-4993-82AA-EFE306CBACB5}" destId="{F71B9869-1B23-4B7C-9F44-0BCF5809E681}" srcOrd="5" destOrd="0" parTransId="{DE16CAD5-C4B0-4F7E-9EB0-672E5E519D43}" sibTransId="{58477C92-F787-4094-829E-9F2860599AAC}"/>
    <dgm:cxn modelId="{57A4628C-ACE3-431A-82A6-C0AFC4376D9E}" type="presOf" srcId="{AE125D8B-888C-45C7-84E6-D08E7CD5F2AB}" destId="{A0FF02A6-739B-473A-8C20-F1875D5A32F2}" srcOrd="0" destOrd="0" presId="urn:microsoft.com/office/officeart/2005/8/layout/list1"/>
    <dgm:cxn modelId="{3702AB90-AD83-4F12-94D0-2A620F5725F9}" type="presOf" srcId="{AE125D8B-888C-45C7-84E6-D08E7CD5F2AB}" destId="{ED1736E4-ADC6-4ECC-BF09-2F50990D46FC}" srcOrd="1" destOrd="0" presId="urn:microsoft.com/office/officeart/2005/8/layout/list1"/>
    <dgm:cxn modelId="{9D672FA6-0CFA-477B-9329-E2D9D9BAF7B1}" type="presOf" srcId="{B718DF2F-D8F9-4760-8AE5-883A35912C03}" destId="{44E4C513-7CAB-4A46-A129-5A2E94338C13}" srcOrd="1" destOrd="0" presId="urn:microsoft.com/office/officeart/2005/8/layout/list1"/>
    <dgm:cxn modelId="{3E05A9A8-761A-4C26-8C78-5434A6910477}" type="presOf" srcId="{B3FA3913-A299-4297-8842-18F9B2C20CD0}" destId="{D8008C0E-E0A5-4FBD-8701-7DB425DD3B1B}" srcOrd="1" destOrd="0" presId="urn:microsoft.com/office/officeart/2005/8/layout/list1"/>
    <dgm:cxn modelId="{0B264CC0-AED2-4CD6-8DF2-B52846F68A8C}" type="presOf" srcId="{B3FA3913-A299-4297-8842-18F9B2C20CD0}" destId="{A27A63C9-4861-488A-8ACA-355EEBE7EC98}" srcOrd="0" destOrd="0" presId="urn:microsoft.com/office/officeart/2005/8/layout/list1"/>
    <dgm:cxn modelId="{63FA53C4-8BE7-41DB-8FD6-81751A182954}" type="presOf" srcId="{B718DF2F-D8F9-4760-8AE5-883A35912C03}" destId="{A82CD034-503C-499A-8DDE-3BF6440CAC18}" srcOrd="0" destOrd="0" presId="urn:microsoft.com/office/officeart/2005/8/layout/list1"/>
    <dgm:cxn modelId="{70F854C5-0B11-4D95-BB1F-7A5730DF8033}" type="presOf" srcId="{C4B77C31-0970-4AAC-B30B-290160E94BC5}" destId="{F53E7F0C-CB89-4535-92F2-CC6E5C962A41}" srcOrd="1" destOrd="0" presId="urn:microsoft.com/office/officeart/2005/8/layout/list1"/>
    <dgm:cxn modelId="{9D3B98DB-F4DF-4C2C-B758-E04D9318EE5A}" srcId="{45EB54C6-2578-4993-82AA-EFE306CBACB5}" destId="{9624AA7D-AE16-45C1-A3E1-8911B8E6297C}" srcOrd="6" destOrd="0" parTransId="{763A3AF2-B862-43B8-96DF-699843FB0E37}" sibTransId="{07B598B4-EDE7-4619-AA94-C0F5AA2D5542}"/>
    <dgm:cxn modelId="{3CE526EE-78B9-4718-96EC-294E99A1B360}" type="presOf" srcId="{9624AA7D-AE16-45C1-A3E1-8911B8E6297C}" destId="{1AFEB980-040B-4094-9610-E8A81D4DCF2D}" srcOrd="0" destOrd="0" presId="urn:microsoft.com/office/officeart/2005/8/layout/list1"/>
    <dgm:cxn modelId="{7E0B4BEF-C95F-4605-923D-5C87FC1EEDC1}" type="presParOf" srcId="{BD21D2A5-FA94-4702-B691-94905A0DB138}" destId="{56A497B3-2152-4EF8-84DF-EF075259A739}" srcOrd="0" destOrd="0" presId="urn:microsoft.com/office/officeart/2005/8/layout/list1"/>
    <dgm:cxn modelId="{E8D694EA-DBFD-4869-9455-06EFB966C344}" type="presParOf" srcId="{56A497B3-2152-4EF8-84DF-EF075259A739}" destId="{A0FF02A6-739B-473A-8C20-F1875D5A32F2}" srcOrd="0" destOrd="0" presId="urn:microsoft.com/office/officeart/2005/8/layout/list1"/>
    <dgm:cxn modelId="{A455D308-28F0-42C9-A1D3-F918A2651508}" type="presParOf" srcId="{56A497B3-2152-4EF8-84DF-EF075259A739}" destId="{ED1736E4-ADC6-4ECC-BF09-2F50990D46FC}" srcOrd="1" destOrd="0" presId="urn:microsoft.com/office/officeart/2005/8/layout/list1"/>
    <dgm:cxn modelId="{5D7F7DC5-1142-4107-916F-3C40A35D2490}" type="presParOf" srcId="{BD21D2A5-FA94-4702-B691-94905A0DB138}" destId="{6249BD4E-2685-468F-82A2-DFB8229AF932}" srcOrd="1" destOrd="0" presId="urn:microsoft.com/office/officeart/2005/8/layout/list1"/>
    <dgm:cxn modelId="{068E0F6E-2ECC-456E-9FC6-F2D53DE744A1}" type="presParOf" srcId="{BD21D2A5-FA94-4702-B691-94905A0DB138}" destId="{6923106C-6CF8-41FD-B59F-19033ABF43D8}" srcOrd="2" destOrd="0" presId="urn:microsoft.com/office/officeart/2005/8/layout/list1"/>
    <dgm:cxn modelId="{F165FE39-ECBF-42FF-8B5C-DDD8154A8F39}" type="presParOf" srcId="{BD21D2A5-FA94-4702-B691-94905A0DB138}" destId="{F361ADBB-81CA-476A-82AF-72DE5919824D}" srcOrd="3" destOrd="0" presId="urn:microsoft.com/office/officeart/2005/8/layout/list1"/>
    <dgm:cxn modelId="{7C8ED1EA-A607-418C-9EF3-B5E2B07A74D6}" type="presParOf" srcId="{BD21D2A5-FA94-4702-B691-94905A0DB138}" destId="{AC6A28E1-8D6B-4C01-8BA8-C82703F7FCE2}" srcOrd="4" destOrd="0" presId="urn:microsoft.com/office/officeart/2005/8/layout/list1"/>
    <dgm:cxn modelId="{ED8301AE-3EDB-4395-9FDC-3BC7A222C1EB}" type="presParOf" srcId="{AC6A28E1-8D6B-4C01-8BA8-C82703F7FCE2}" destId="{C7ED797B-8882-43BE-A966-51C25D9252F5}" srcOrd="0" destOrd="0" presId="urn:microsoft.com/office/officeart/2005/8/layout/list1"/>
    <dgm:cxn modelId="{C666081A-6717-49FE-8417-16DA79320AE6}" type="presParOf" srcId="{AC6A28E1-8D6B-4C01-8BA8-C82703F7FCE2}" destId="{A49229C2-8CB6-4F6C-B0DC-1B9C6AD3E3EE}" srcOrd="1" destOrd="0" presId="urn:microsoft.com/office/officeart/2005/8/layout/list1"/>
    <dgm:cxn modelId="{F806C7D6-93A7-40D5-BE18-72484A414881}" type="presParOf" srcId="{BD21D2A5-FA94-4702-B691-94905A0DB138}" destId="{D383BB7B-FF33-40CB-B68A-D05465F94605}" srcOrd="5" destOrd="0" presId="urn:microsoft.com/office/officeart/2005/8/layout/list1"/>
    <dgm:cxn modelId="{FFD2917D-BBF2-4A42-8F76-77720620E090}" type="presParOf" srcId="{BD21D2A5-FA94-4702-B691-94905A0DB138}" destId="{B6A66268-4228-488D-A12B-A669DBD12D2C}" srcOrd="6" destOrd="0" presId="urn:microsoft.com/office/officeart/2005/8/layout/list1"/>
    <dgm:cxn modelId="{BB47A57A-990D-48B1-A098-BD2B1FFED784}" type="presParOf" srcId="{BD21D2A5-FA94-4702-B691-94905A0DB138}" destId="{7BA17AD9-E318-47F5-B820-6192278281AC}" srcOrd="7" destOrd="0" presId="urn:microsoft.com/office/officeart/2005/8/layout/list1"/>
    <dgm:cxn modelId="{3A16BF46-789D-41E6-AB4C-DB53F3F02E4C}" type="presParOf" srcId="{BD21D2A5-FA94-4702-B691-94905A0DB138}" destId="{F45BAAB8-4D77-485B-A4DA-56F0A02850FF}" srcOrd="8" destOrd="0" presId="urn:microsoft.com/office/officeart/2005/8/layout/list1"/>
    <dgm:cxn modelId="{8E9B4460-2424-4650-9A9A-C94669EF78FE}" type="presParOf" srcId="{F45BAAB8-4D77-485B-A4DA-56F0A02850FF}" destId="{A27A63C9-4861-488A-8ACA-355EEBE7EC98}" srcOrd="0" destOrd="0" presId="urn:microsoft.com/office/officeart/2005/8/layout/list1"/>
    <dgm:cxn modelId="{3F22C20F-0D78-4C8B-A296-BD7DB4AD264E}" type="presParOf" srcId="{F45BAAB8-4D77-485B-A4DA-56F0A02850FF}" destId="{D8008C0E-E0A5-4FBD-8701-7DB425DD3B1B}" srcOrd="1" destOrd="0" presId="urn:microsoft.com/office/officeart/2005/8/layout/list1"/>
    <dgm:cxn modelId="{7ECA9F1E-7C48-4BE1-9BC3-B5DCADB13E99}" type="presParOf" srcId="{BD21D2A5-FA94-4702-B691-94905A0DB138}" destId="{1C04AAF6-6A89-443D-BB1A-73FA9D6F70DD}" srcOrd="9" destOrd="0" presId="urn:microsoft.com/office/officeart/2005/8/layout/list1"/>
    <dgm:cxn modelId="{ABD13B09-C5CC-4B8D-AD56-B19D1D9D875D}" type="presParOf" srcId="{BD21D2A5-FA94-4702-B691-94905A0DB138}" destId="{1EA444BD-BC68-4548-B404-A2B6EE6775BD}" srcOrd="10" destOrd="0" presId="urn:microsoft.com/office/officeart/2005/8/layout/list1"/>
    <dgm:cxn modelId="{8A986652-F5C7-459B-8845-B801A2410558}" type="presParOf" srcId="{BD21D2A5-FA94-4702-B691-94905A0DB138}" destId="{91D857C9-FCAF-46C2-AACF-C3679CDE83D2}" srcOrd="11" destOrd="0" presId="urn:microsoft.com/office/officeart/2005/8/layout/list1"/>
    <dgm:cxn modelId="{B3B2B510-B7FE-42AC-8FF0-21F4E288F75F}" type="presParOf" srcId="{BD21D2A5-FA94-4702-B691-94905A0DB138}" destId="{74B17FEE-E81C-4A2C-8B72-A230E5D4FDD7}" srcOrd="12" destOrd="0" presId="urn:microsoft.com/office/officeart/2005/8/layout/list1"/>
    <dgm:cxn modelId="{F02F21FB-E12E-4068-B299-E38C757B4C24}" type="presParOf" srcId="{74B17FEE-E81C-4A2C-8B72-A230E5D4FDD7}" destId="{1778E7AF-7E46-45AD-9D68-E475DEE9F046}" srcOrd="0" destOrd="0" presId="urn:microsoft.com/office/officeart/2005/8/layout/list1"/>
    <dgm:cxn modelId="{02B52583-92E2-43A1-BA17-D9B2BC53E9B5}" type="presParOf" srcId="{74B17FEE-E81C-4A2C-8B72-A230E5D4FDD7}" destId="{F53E7F0C-CB89-4535-92F2-CC6E5C962A41}" srcOrd="1" destOrd="0" presId="urn:microsoft.com/office/officeart/2005/8/layout/list1"/>
    <dgm:cxn modelId="{46D5A40E-59BF-4AF5-BF9D-5233E93222E2}" type="presParOf" srcId="{BD21D2A5-FA94-4702-B691-94905A0DB138}" destId="{B1143CCC-D7A9-49F3-B2AA-EFDF6033D879}" srcOrd="13" destOrd="0" presId="urn:microsoft.com/office/officeart/2005/8/layout/list1"/>
    <dgm:cxn modelId="{DA645D6F-8F21-4D61-A3B8-BBC2C7464513}" type="presParOf" srcId="{BD21D2A5-FA94-4702-B691-94905A0DB138}" destId="{05CA7B1C-6835-4ECC-ACD1-FEF93CD16A8C}" srcOrd="14" destOrd="0" presId="urn:microsoft.com/office/officeart/2005/8/layout/list1"/>
    <dgm:cxn modelId="{7BBE263E-90EF-48D2-B7FF-AA3F86C1157A}" type="presParOf" srcId="{BD21D2A5-FA94-4702-B691-94905A0DB138}" destId="{FDD3EB4D-6F10-473C-9698-64B0C303267F}" srcOrd="15" destOrd="0" presId="urn:microsoft.com/office/officeart/2005/8/layout/list1"/>
    <dgm:cxn modelId="{B158957F-3868-46AA-BEE3-070C2C296550}" type="presParOf" srcId="{BD21D2A5-FA94-4702-B691-94905A0DB138}" destId="{3878C5F8-1FA4-419A-B857-8E69A44FD588}" srcOrd="16" destOrd="0" presId="urn:microsoft.com/office/officeart/2005/8/layout/list1"/>
    <dgm:cxn modelId="{B3396A11-5D45-43B3-B22F-7E7F32246332}" type="presParOf" srcId="{3878C5F8-1FA4-419A-B857-8E69A44FD588}" destId="{A82CD034-503C-499A-8DDE-3BF6440CAC18}" srcOrd="0" destOrd="0" presId="urn:microsoft.com/office/officeart/2005/8/layout/list1"/>
    <dgm:cxn modelId="{8A7D2E94-6C88-4BCA-AC24-A75755CABEF9}" type="presParOf" srcId="{3878C5F8-1FA4-419A-B857-8E69A44FD588}" destId="{44E4C513-7CAB-4A46-A129-5A2E94338C13}" srcOrd="1" destOrd="0" presId="urn:microsoft.com/office/officeart/2005/8/layout/list1"/>
    <dgm:cxn modelId="{FB91FC5A-7D58-4D7B-9F79-BD4CE09F8ED2}" type="presParOf" srcId="{BD21D2A5-FA94-4702-B691-94905A0DB138}" destId="{B4818967-C752-4959-8EE4-AD4C1F8777FD}" srcOrd="17" destOrd="0" presId="urn:microsoft.com/office/officeart/2005/8/layout/list1"/>
    <dgm:cxn modelId="{4760DC58-FED4-4396-91F6-E4A9B79C3D89}" type="presParOf" srcId="{BD21D2A5-FA94-4702-B691-94905A0DB138}" destId="{83001CC2-2031-476A-A17E-5259F08DE27E}" srcOrd="18" destOrd="0" presId="urn:microsoft.com/office/officeart/2005/8/layout/list1"/>
    <dgm:cxn modelId="{7BA4DB76-1571-4EBD-A95D-812E7AA605D7}" type="presParOf" srcId="{BD21D2A5-FA94-4702-B691-94905A0DB138}" destId="{B8EE4698-757C-42AA-B9B6-65584C348136}" srcOrd="19" destOrd="0" presId="urn:microsoft.com/office/officeart/2005/8/layout/list1"/>
    <dgm:cxn modelId="{DC8BBAA8-D143-47A8-B6C3-A7C8DCCE520A}" type="presParOf" srcId="{BD21D2A5-FA94-4702-B691-94905A0DB138}" destId="{3826D0C2-09AE-4A32-A822-8A15AADB52D8}" srcOrd="20" destOrd="0" presId="urn:microsoft.com/office/officeart/2005/8/layout/list1"/>
    <dgm:cxn modelId="{A8E9FEB7-6972-4365-A303-CE7040EC5030}" type="presParOf" srcId="{3826D0C2-09AE-4A32-A822-8A15AADB52D8}" destId="{01123DE7-83DC-478D-8483-678D1E6EF907}" srcOrd="0" destOrd="0" presId="urn:microsoft.com/office/officeart/2005/8/layout/list1"/>
    <dgm:cxn modelId="{2E606D8C-56A7-4138-B718-D9B72D70EF9C}" type="presParOf" srcId="{3826D0C2-09AE-4A32-A822-8A15AADB52D8}" destId="{D0F8111B-3EA4-4641-BE29-CA8B30EF1F02}" srcOrd="1" destOrd="0" presId="urn:microsoft.com/office/officeart/2005/8/layout/list1"/>
    <dgm:cxn modelId="{46F2B8F9-8975-4CFA-AC17-DC34D016CACD}" type="presParOf" srcId="{BD21D2A5-FA94-4702-B691-94905A0DB138}" destId="{46DDBBDA-6DE8-44C8-8DB8-5E3F268F6B8B}" srcOrd="21" destOrd="0" presId="urn:microsoft.com/office/officeart/2005/8/layout/list1"/>
    <dgm:cxn modelId="{B707C127-F4D6-42B5-8C9B-82B554F5FEDB}" type="presParOf" srcId="{BD21D2A5-FA94-4702-B691-94905A0DB138}" destId="{85AE97F6-FA7D-49CD-9287-09070D911C61}" srcOrd="22" destOrd="0" presId="urn:microsoft.com/office/officeart/2005/8/layout/list1"/>
    <dgm:cxn modelId="{71E39E77-C450-45E2-9719-2379C145F44F}" type="presParOf" srcId="{BD21D2A5-FA94-4702-B691-94905A0DB138}" destId="{CFA5B44F-A99A-4FA7-9CFD-8ADAC542CEDB}" srcOrd="23" destOrd="0" presId="urn:microsoft.com/office/officeart/2005/8/layout/list1"/>
    <dgm:cxn modelId="{9AAAA492-E7F1-42D2-A747-A02E7F1CF637}" type="presParOf" srcId="{BD21D2A5-FA94-4702-B691-94905A0DB138}" destId="{E2610490-B66B-430B-AE07-3ABDC4A3B07D}" srcOrd="24" destOrd="0" presId="urn:microsoft.com/office/officeart/2005/8/layout/list1"/>
    <dgm:cxn modelId="{4E9490B9-20B2-4984-BC6A-A977B0591A20}" type="presParOf" srcId="{E2610490-B66B-430B-AE07-3ABDC4A3B07D}" destId="{1AFEB980-040B-4094-9610-E8A81D4DCF2D}" srcOrd="0" destOrd="0" presId="urn:microsoft.com/office/officeart/2005/8/layout/list1"/>
    <dgm:cxn modelId="{F7FE68AE-5B46-4C1C-B0DC-1FBD92A09FB3}" type="presParOf" srcId="{E2610490-B66B-430B-AE07-3ABDC4A3B07D}" destId="{C0CF4E10-80FE-4C3D-91D4-6AFE8D0780AC}" srcOrd="1" destOrd="0" presId="urn:microsoft.com/office/officeart/2005/8/layout/list1"/>
    <dgm:cxn modelId="{A6244622-ABC9-48CB-8459-39D117560231}" type="presParOf" srcId="{BD21D2A5-FA94-4702-B691-94905A0DB138}" destId="{15E14963-8520-4C39-8153-D330969F9420}" srcOrd="25" destOrd="0" presId="urn:microsoft.com/office/officeart/2005/8/layout/list1"/>
    <dgm:cxn modelId="{BDBA5FA2-8BE0-4331-AF76-9B2B939CA373}" type="presParOf" srcId="{BD21D2A5-FA94-4702-B691-94905A0DB138}" destId="{76328757-8968-4B8A-B35A-2264BCCCD805}" srcOrd="2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45EB54C6-2578-4993-82AA-EFE306CBACB5}"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IN"/>
        </a:p>
      </dgm:t>
    </dgm:pt>
    <dgm:pt modelId="{AE125D8B-888C-45C7-84E6-D08E7CD5F2AB}">
      <dgm:prSet phldrT="[Text]"/>
      <dgm:spPr>
        <a:effectLst>
          <a:glow rad="101600">
            <a:schemeClr val="tx1">
              <a:alpha val="60000"/>
            </a:schemeClr>
          </a:glow>
        </a:effectLst>
      </dgm:spPr>
      <dgm:t>
        <a:bodyPr/>
        <a:lstStyle/>
        <a:p>
          <a:pPr algn="ctr"/>
          <a:r>
            <a:rPr lang="en-US" dirty="0"/>
            <a:t> </a:t>
          </a:r>
          <a:r>
            <a:rPr lang="en-US" b="1" dirty="0"/>
            <a:t>Application Layer</a:t>
          </a:r>
          <a:endParaRPr lang="en-IN" dirty="0"/>
        </a:p>
      </dgm:t>
    </dgm:pt>
    <dgm:pt modelId="{B8AA43A2-E284-42FE-A4B1-816E360DC3A7}" type="sibTrans" cxnId="{94C21B86-BE66-4936-AB5E-FCAB3D134F10}">
      <dgm:prSet/>
      <dgm:spPr/>
      <dgm:t>
        <a:bodyPr/>
        <a:lstStyle/>
        <a:p>
          <a:endParaRPr lang="en-IN"/>
        </a:p>
      </dgm:t>
    </dgm:pt>
    <dgm:pt modelId="{50A95C15-6CE3-4EEB-A086-8734DCB2E5E5}" type="parTrans" cxnId="{94C21B86-BE66-4936-AB5E-FCAB3D134F10}">
      <dgm:prSet/>
      <dgm:spPr/>
      <dgm:t>
        <a:bodyPr/>
        <a:lstStyle/>
        <a:p>
          <a:endParaRPr lang="en-IN"/>
        </a:p>
      </dgm:t>
    </dgm:pt>
    <dgm:pt modelId="{2CE3A6C5-7B62-459E-9BE6-920BC79D091D}">
      <dgm:prSet phldrT="[Text]"/>
      <dgm:spPr>
        <a:effectLst>
          <a:glow rad="101600">
            <a:schemeClr val="tx1">
              <a:alpha val="60000"/>
            </a:schemeClr>
          </a:glow>
        </a:effectLst>
      </dgm:spPr>
      <dgm:t>
        <a:bodyPr/>
        <a:lstStyle/>
        <a:p>
          <a:pPr algn="ctr"/>
          <a:r>
            <a:rPr lang="en-US" b="1" dirty="0"/>
            <a:t>Presentation Layer</a:t>
          </a:r>
          <a:endParaRPr lang="en-IN" b="1" dirty="0"/>
        </a:p>
      </dgm:t>
    </dgm:pt>
    <dgm:pt modelId="{3C71294A-01BC-429B-9599-BBF8FDDC89F0}" type="sibTrans" cxnId="{86F1A269-7C25-4CFB-A364-7791D53ACD60}">
      <dgm:prSet/>
      <dgm:spPr/>
      <dgm:t>
        <a:bodyPr/>
        <a:lstStyle/>
        <a:p>
          <a:endParaRPr lang="en-IN"/>
        </a:p>
      </dgm:t>
    </dgm:pt>
    <dgm:pt modelId="{FDB74B1A-B8F0-4110-AA77-582B8794D424}" type="parTrans" cxnId="{86F1A269-7C25-4CFB-A364-7791D53ACD60}">
      <dgm:prSet/>
      <dgm:spPr/>
      <dgm:t>
        <a:bodyPr/>
        <a:lstStyle/>
        <a:p>
          <a:endParaRPr lang="en-IN"/>
        </a:p>
      </dgm:t>
    </dgm:pt>
    <dgm:pt modelId="{B3FA3913-A299-4297-8842-18F9B2C20CD0}">
      <dgm:prSet phldrT="[Text]"/>
      <dgm:spPr>
        <a:effectLst>
          <a:glow rad="101600">
            <a:schemeClr val="tx1">
              <a:alpha val="60000"/>
            </a:schemeClr>
          </a:glow>
        </a:effectLst>
      </dgm:spPr>
      <dgm:t>
        <a:bodyPr/>
        <a:lstStyle/>
        <a:p>
          <a:pPr algn="ctr"/>
          <a:r>
            <a:rPr lang="en-US" b="1" dirty="0"/>
            <a:t>Session Layer</a:t>
          </a:r>
          <a:endParaRPr lang="en-IN" b="1" dirty="0"/>
        </a:p>
      </dgm:t>
    </dgm:pt>
    <dgm:pt modelId="{71F01EFC-CC3A-4291-A1BD-03A9C5CD5AC2}" type="sibTrans" cxnId="{B6DA2C89-977E-456A-9483-FB71EC162B6B}">
      <dgm:prSet/>
      <dgm:spPr/>
      <dgm:t>
        <a:bodyPr/>
        <a:lstStyle/>
        <a:p>
          <a:endParaRPr lang="en-IN"/>
        </a:p>
      </dgm:t>
    </dgm:pt>
    <dgm:pt modelId="{C64A44E2-4D2E-438C-970B-708C1F98672A}" type="parTrans" cxnId="{B6DA2C89-977E-456A-9483-FB71EC162B6B}">
      <dgm:prSet/>
      <dgm:spPr/>
      <dgm:t>
        <a:bodyPr/>
        <a:lstStyle/>
        <a:p>
          <a:endParaRPr lang="en-IN"/>
        </a:p>
      </dgm:t>
    </dgm:pt>
    <dgm:pt modelId="{C4B77C31-0970-4AAC-B30B-290160E94BC5}">
      <dgm:prSet phldrT="[Text]"/>
      <dgm:spPr>
        <a:effectLst>
          <a:glow rad="101600">
            <a:schemeClr val="tx1">
              <a:alpha val="60000"/>
            </a:schemeClr>
          </a:glow>
        </a:effectLst>
      </dgm:spPr>
      <dgm:t>
        <a:bodyPr/>
        <a:lstStyle/>
        <a:p>
          <a:pPr algn="ctr"/>
          <a:r>
            <a:rPr lang="en-US" b="1" dirty="0"/>
            <a:t>Transport Layer</a:t>
          </a:r>
          <a:endParaRPr lang="en-IN" b="1" dirty="0"/>
        </a:p>
      </dgm:t>
    </dgm:pt>
    <dgm:pt modelId="{96ED4CDF-1D4F-4BB7-9B4F-B8DF9FA6F1BE}" type="sibTrans" cxnId="{BE0BFB58-CBD7-44CD-8AE7-D78D7E0BE583}">
      <dgm:prSet/>
      <dgm:spPr/>
      <dgm:t>
        <a:bodyPr/>
        <a:lstStyle/>
        <a:p>
          <a:endParaRPr lang="en-IN"/>
        </a:p>
      </dgm:t>
    </dgm:pt>
    <dgm:pt modelId="{B123D45F-F0EA-480D-B28E-02E533E1D857}" type="parTrans" cxnId="{BE0BFB58-CBD7-44CD-8AE7-D78D7E0BE583}">
      <dgm:prSet/>
      <dgm:spPr/>
      <dgm:t>
        <a:bodyPr/>
        <a:lstStyle/>
        <a:p>
          <a:endParaRPr lang="en-IN"/>
        </a:p>
      </dgm:t>
    </dgm:pt>
    <dgm:pt modelId="{B718DF2F-D8F9-4760-8AE5-883A35912C03}">
      <dgm:prSet phldrT="[Text]"/>
      <dgm:spPr>
        <a:effectLst>
          <a:glow rad="101600">
            <a:schemeClr val="tx1">
              <a:alpha val="60000"/>
            </a:schemeClr>
          </a:glow>
        </a:effectLst>
      </dgm:spPr>
      <dgm:t>
        <a:bodyPr/>
        <a:lstStyle/>
        <a:p>
          <a:pPr algn="ctr"/>
          <a:r>
            <a:rPr lang="en-US" b="1" dirty="0"/>
            <a:t>Network Layer</a:t>
          </a:r>
          <a:endParaRPr lang="en-IN" b="1" dirty="0"/>
        </a:p>
      </dgm:t>
    </dgm:pt>
    <dgm:pt modelId="{38BC1C34-1B4A-421E-969A-A650DAFD5718}" type="sibTrans" cxnId="{8718802C-2850-42C3-84C1-9EA590A00325}">
      <dgm:prSet/>
      <dgm:spPr/>
      <dgm:t>
        <a:bodyPr/>
        <a:lstStyle/>
        <a:p>
          <a:endParaRPr lang="en-IN"/>
        </a:p>
      </dgm:t>
    </dgm:pt>
    <dgm:pt modelId="{CCDDC1C1-834A-46F5-8E72-5F1B977461A3}" type="parTrans" cxnId="{8718802C-2850-42C3-84C1-9EA590A00325}">
      <dgm:prSet/>
      <dgm:spPr/>
      <dgm:t>
        <a:bodyPr/>
        <a:lstStyle/>
        <a:p>
          <a:endParaRPr lang="en-IN"/>
        </a:p>
      </dgm:t>
    </dgm:pt>
    <dgm:pt modelId="{F71B9869-1B23-4B7C-9F44-0BCF5809E681}">
      <dgm:prSet/>
      <dgm:spPr>
        <a:effectLst>
          <a:glow rad="101600">
            <a:schemeClr val="tx1">
              <a:alpha val="60000"/>
            </a:schemeClr>
          </a:glow>
        </a:effectLst>
      </dgm:spPr>
      <dgm:t>
        <a:bodyPr/>
        <a:lstStyle/>
        <a:p>
          <a:pPr algn="ctr"/>
          <a:r>
            <a:rPr lang="en-US" b="1" dirty="0"/>
            <a:t>Data-Link Layer</a:t>
          </a:r>
          <a:endParaRPr lang="en-IN" b="1" dirty="0"/>
        </a:p>
      </dgm:t>
    </dgm:pt>
    <dgm:pt modelId="{DE16CAD5-C4B0-4F7E-9EB0-672E5E519D43}" type="parTrans" cxnId="{6C883A8C-F1AA-4BDA-A436-CC07E4575285}">
      <dgm:prSet/>
      <dgm:spPr/>
      <dgm:t>
        <a:bodyPr/>
        <a:lstStyle/>
        <a:p>
          <a:endParaRPr lang="en-IN"/>
        </a:p>
      </dgm:t>
    </dgm:pt>
    <dgm:pt modelId="{58477C92-F787-4094-829E-9F2860599AAC}" type="sibTrans" cxnId="{6C883A8C-F1AA-4BDA-A436-CC07E4575285}">
      <dgm:prSet/>
      <dgm:spPr/>
      <dgm:t>
        <a:bodyPr/>
        <a:lstStyle/>
        <a:p>
          <a:endParaRPr lang="en-IN"/>
        </a:p>
      </dgm:t>
    </dgm:pt>
    <dgm:pt modelId="{9624AA7D-AE16-45C1-A3E1-8911B8E6297C}">
      <dgm:prSet/>
      <dgm:spPr>
        <a:effectLst>
          <a:glow rad="101600">
            <a:schemeClr val="tx1">
              <a:alpha val="60000"/>
            </a:schemeClr>
          </a:glow>
        </a:effectLst>
      </dgm:spPr>
      <dgm:t>
        <a:bodyPr/>
        <a:lstStyle/>
        <a:p>
          <a:pPr algn="ctr"/>
          <a:r>
            <a:rPr lang="en-US" b="1" dirty="0"/>
            <a:t>Physical Layer</a:t>
          </a:r>
          <a:endParaRPr lang="en-IN" b="1" dirty="0"/>
        </a:p>
      </dgm:t>
    </dgm:pt>
    <dgm:pt modelId="{763A3AF2-B862-43B8-96DF-699843FB0E37}" type="parTrans" cxnId="{9D3B98DB-F4DF-4C2C-B758-E04D9318EE5A}">
      <dgm:prSet/>
      <dgm:spPr/>
      <dgm:t>
        <a:bodyPr/>
        <a:lstStyle/>
        <a:p>
          <a:endParaRPr lang="en-IN"/>
        </a:p>
      </dgm:t>
    </dgm:pt>
    <dgm:pt modelId="{07B598B4-EDE7-4619-AA94-C0F5AA2D5542}" type="sibTrans" cxnId="{9D3B98DB-F4DF-4C2C-B758-E04D9318EE5A}">
      <dgm:prSet/>
      <dgm:spPr/>
      <dgm:t>
        <a:bodyPr/>
        <a:lstStyle/>
        <a:p>
          <a:endParaRPr lang="en-IN"/>
        </a:p>
      </dgm:t>
    </dgm:pt>
    <dgm:pt modelId="{BD21D2A5-FA94-4702-B691-94905A0DB138}" type="pres">
      <dgm:prSet presAssocID="{45EB54C6-2578-4993-82AA-EFE306CBACB5}" presName="linear" presStyleCnt="0">
        <dgm:presLayoutVars>
          <dgm:dir/>
          <dgm:animLvl val="lvl"/>
          <dgm:resizeHandles val="exact"/>
        </dgm:presLayoutVars>
      </dgm:prSet>
      <dgm:spPr/>
    </dgm:pt>
    <dgm:pt modelId="{56A497B3-2152-4EF8-84DF-EF075259A739}" type="pres">
      <dgm:prSet presAssocID="{AE125D8B-888C-45C7-84E6-D08E7CD5F2AB}" presName="parentLin" presStyleCnt="0"/>
      <dgm:spPr/>
    </dgm:pt>
    <dgm:pt modelId="{A0FF02A6-739B-473A-8C20-F1875D5A32F2}" type="pres">
      <dgm:prSet presAssocID="{AE125D8B-888C-45C7-84E6-D08E7CD5F2AB}" presName="parentLeftMargin" presStyleLbl="node1" presStyleIdx="0" presStyleCnt="7"/>
      <dgm:spPr/>
    </dgm:pt>
    <dgm:pt modelId="{ED1736E4-ADC6-4ECC-BF09-2F50990D46FC}" type="pres">
      <dgm:prSet presAssocID="{AE125D8B-888C-45C7-84E6-D08E7CD5F2AB}" presName="parentText" presStyleLbl="node1" presStyleIdx="0" presStyleCnt="7">
        <dgm:presLayoutVars>
          <dgm:chMax val="0"/>
          <dgm:bulletEnabled val="1"/>
        </dgm:presLayoutVars>
      </dgm:prSet>
      <dgm:spPr/>
    </dgm:pt>
    <dgm:pt modelId="{6249BD4E-2685-468F-82A2-DFB8229AF932}" type="pres">
      <dgm:prSet presAssocID="{AE125D8B-888C-45C7-84E6-D08E7CD5F2AB}" presName="negativeSpace" presStyleCnt="0"/>
      <dgm:spPr/>
    </dgm:pt>
    <dgm:pt modelId="{6923106C-6CF8-41FD-B59F-19033ABF43D8}" type="pres">
      <dgm:prSet presAssocID="{AE125D8B-888C-45C7-84E6-D08E7CD5F2AB}" presName="childText" presStyleLbl="conFgAcc1" presStyleIdx="0" presStyleCnt="7">
        <dgm:presLayoutVars>
          <dgm:bulletEnabled val="1"/>
        </dgm:presLayoutVars>
      </dgm:prSet>
      <dgm:spPr>
        <a:ln>
          <a:solidFill>
            <a:schemeClr val="bg1"/>
          </a:solidFill>
        </a:ln>
      </dgm:spPr>
    </dgm:pt>
    <dgm:pt modelId="{F361ADBB-81CA-476A-82AF-72DE5919824D}" type="pres">
      <dgm:prSet presAssocID="{B8AA43A2-E284-42FE-A4B1-816E360DC3A7}" presName="spaceBetweenRectangles" presStyleCnt="0"/>
      <dgm:spPr/>
    </dgm:pt>
    <dgm:pt modelId="{AC6A28E1-8D6B-4C01-8BA8-C82703F7FCE2}" type="pres">
      <dgm:prSet presAssocID="{2CE3A6C5-7B62-459E-9BE6-920BC79D091D}" presName="parentLin" presStyleCnt="0"/>
      <dgm:spPr/>
    </dgm:pt>
    <dgm:pt modelId="{C7ED797B-8882-43BE-A966-51C25D9252F5}" type="pres">
      <dgm:prSet presAssocID="{2CE3A6C5-7B62-459E-9BE6-920BC79D091D}" presName="parentLeftMargin" presStyleLbl="node1" presStyleIdx="0" presStyleCnt="7"/>
      <dgm:spPr/>
    </dgm:pt>
    <dgm:pt modelId="{A49229C2-8CB6-4F6C-B0DC-1B9C6AD3E3EE}" type="pres">
      <dgm:prSet presAssocID="{2CE3A6C5-7B62-459E-9BE6-920BC79D091D}" presName="parentText" presStyleLbl="node1" presStyleIdx="1" presStyleCnt="7">
        <dgm:presLayoutVars>
          <dgm:chMax val="0"/>
          <dgm:bulletEnabled val="1"/>
        </dgm:presLayoutVars>
      </dgm:prSet>
      <dgm:spPr/>
    </dgm:pt>
    <dgm:pt modelId="{D383BB7B-FF33-40CB-B68A-D05465F94605}" type="pres">
      <dgm:prSet presAssocID="{2CE3A6C5-7B62-459E-9BE6-920BC79D091D}" presName="negativeSpace" presStyleCnt="0"/>
      <dgm:spPr/>
    </dgm:pt>
    <dgm:pt modelId="{B6A66268-4228-488D-A12B-A669DBD12D2C}" type="pres">
      <dgm:prSet presAssocID="{2CE3A6C5-7B62-459E-9BE6-920BC79D091D}" presName="childText" presStyleLbl="conFgAcc1" presStyleIdx="1" presStyleCnt="7">
        <dgm:presLayoutVars>
          <dgm:bulletEnabled val="1"/>
        </dgm:presLayoutVars>
      </dgm:prSet>
      <dgm:spPr>
        <a:ln>
          <a:solidFill>
            <a:schemeClr val="bg1"/>
          </a:solidFill>
        </a:ln>
      </dgm:spPr>
    </dgm:pt>
    <dgm:pt modelId="{7BA17AD9-E318-47F5-B820-6192278281AC}" type="pres">
      <dgm:prSet presAssocID="{3C71294A-01BC-429B-9599-BBF8FDDC89F0}" presName="spaceBetweenRectangles" presStyleCnt="0"/>
      <dgm:spPr/>
    </dgm:pt>
    <dgm:pt modelId="{F45BAAB8-4D77-485B-A4DA-56F0A02850FF}" type="pres">
      <dgm:prSet presAssocID="{B3FA3913-A299-4297-8842-18F9B2C20CD0}" presName="parentLin" presStyleCnt="0"/>
      <dgm:spPr/>
    </dgm:pt>
    <dgm:pt modelId="{A27A63C9-4861-488A-8ACA-355EEBE7EC98}" type="pres">
      <dgm:prSet presAssocID="{B3FA3913-A299-4297-8842-18F9B2C20CD0}" presName="parentLeftMargin" presStyleLbl="node1" presStyleIdx="1" presStyleCnt="7"/>
      <dgm:spPr/>
    </dgm:pt>
    <dgm:pt modelId="{D8008C0E-E0A5-4FBD-8701-7DB425DD3B1B}" type="pres">
      <dgm:prSet presAssocID="{B3FA3913-A299-4297-8842-18F9B2C20CD0}" presName="parentText" presStyleLbl="node1" presStyleIdx="2" presStyleCnt="7">
        <dgm:presLayoutVars>
          <dgm:chMax val="0"/>
          <dgm:bulletEnabled val="1"/>
        </dgm:presLayoutVars>
      </dgm:prSet>
      <dgm:spPr/>
    </dgm:pt>
    <dgm:pt modelId="{1C04AAF6-6A89-443D-BB1A-73FA9D6F70DD}" type="pres">
      <dgm:prSet presAssocID="{B3FA3913-A299-4297-8842-18F9B2C20CD0}" presName="negativeSpace" presStyleCnt="0"/>
      <dgm:spPr/>
    </dgm:pt>
    <dgm:pt modelId="{1EA444BD-BC68-4548-B404-A2B6EE6775BD}" type="pres">
      <dgm:prSet presAssocID="{B3FA3913-A299-4297-8842-18F9B2C20CD0}" presName="childText" presStyleLbl="conFgAcc1" presStyleIdx="2" presStyleCnt="7">
        <dgm:presLayoutVars>
          <dgm:bulletEnabled val="1"/>
        </dgm:presLayoutVars>
      </dgm:prSet>
      <dgm:spPr>
        <a:ln>
          <a:solidFill>
            <a:schemeClr val="bg1"/>
          </a:solidFill>
        </a:ln>
      </dgm:spPr>
    </dgm:pt>
    <dgm:pt modelId="{91D857C9-FCAF-46C2-AACF-C3679CDE83D2}" type="pres">
      <dgm:prSet presAssocID="{71F01EFC-CC3A-4291-A1BD-03A9C5CD5AC2}" presName="spaceBetweenRectangles" presStyleCnt="0"/>
      <dgm:spPr/>
    </dgm:pt>
    <dgm:pt modelId="{74B17FEE-E81C-4A2C-8B72-A230E5D4FDD7}" type="pres">
      <dgm:prSet presAssocID="{C4B77C31-0970-4AAC-B30B-290160E94BC5}" presName="parentLin" presStyleCnt="0"/>
      <dgm:spPr/>
    </dgm:pt>
    <dgm:pt modelId="{1778E7AF-7E46-45AD-9D68-E475DEE9F046}" type="pres">
      <dgm:prSet presAssocID="{C4B77C31-0970-4AAC-B30B-290160E94BC5}" presName="parentLeftMargin" presStyleLbl="node1" presStyleIdx="2" presStyleCnt="7"/>
      <dgm:spPr/>
    </dgm:pt>
    <dgm:pt modelId="{F53E7F0C-CB89-4535-92F2-CC6E5C962A41}" type="pres">
      <dgm:prSet presAssocID="{C4B77C31-0970-4AAC-B30B-290160E94BC5}" presName="parentText" presStyleLbl="node1" presStyleIdx="3" presStyleCnt="7">
        <dgm:presLayoutVars>
          <dgm:chMax val="0"/>
          <dgm:bulletEnabled val="1"/>
        </dgm:presLayoutVars>
      </dgm:prSet>
      <dgm:spPr/>
    </dgm:pt>
    <dgm:pt modelId="{B1143CCC-D7A9-49F3-B2AA-EFDF6033D879}" type="pres">
      <dgm:prSet presAssocID="{C4B77C31-0970-4AAC-B30B-290160E94BC5}" presName="negativeSpace" presStyleCnt="0"/>
      <dgm:spPr/>
    </dgm:pt>
    <dgm:pt modelId="{05CA7B1C-6835-4ECC-ACD1-FEF93CD16A8C}" type="pres">
      <dgm:prSet presAssocID="{C4B77C31-0970-4AAC-B30B-290160E94BC5}" presName="childText" presStyleLbl="conFgAcc1" presStyleIdx="3" presStyleCnt="7">
        <dgm:presLayoutVars>
          <dgm:bulletEnabled val="1"/>
        </dgm:presLayoutVars>
      </dgm:prSet>
      <dgm:spPr>
        <a:ln>
          <a:solidFill>
            <a:schemeClr val="bg1"/>
          </a:solidFill>
        </a:ln>
      </dgm:spPr>
    </dgm:pt>
    <dgm:pt modelId="{FDD3EB4D-6F10-473C-9698-64B0C303267F}" type="pres">
      <dgm:prSet presAssocID="{96ED4CDF-1D4F-4BB7-9B4F-B8DF9FA6F1BE}" presName="spaceBetweenRectangles" presStyleCnt="0"/>
      <dgm:spPr/>
    </dgm:pt>
    <dgm:pt modelId="{3878C5F8-1FA4-419A-B857-8E69A44FD588}" type="pres">
      <dgm:prSet presAssocID="{B718DF2F-D8F9-4760-8AE5-883A35912C03}" presName="parentLin" presStyleCnt="0"/>
      <dgm:spPr/>
    </dgm:pt>
    <dgm:pt modelId="{A82CD034-503C-499A-8DDE-3BF6440CAC18}" type="pres">
      <dgm:prSet presAssocID="{B718DF2F-D8F9-4760-8AE5-883A35912C03}" presName="parentLeftMargin" presStyleLbl="node1" presStyleIdx="3" presStyleCnt="7"/>
      <dgm:spPr/>
    </dgm:pt>
    <dgm:pt modelId="{44E4C513-7CAB-4A46-A129-5A2E94338C13}" type="pres">
      <dgm:prSet presAssocID="{B718DF2F-D8F9-4760-8AE5-883A35912C03}" presName="parentText" presStyleLbl="node1" presStyleIdx="4" presStyleCnt="7">
        <dgm:presLayoutVars>
          <dgm:chMax val="0"/>
          <dgm:bulletEnabled val="1"/>
        </dgm:presLayoutVars>
      </dgm:prSet>
      <dgm:spPr/>
    </dgm:pt>
    <dgm:pt modelId="{B4818967-C752-4959-8EE4-AD4C1F8777FD}" type="pres">
      <dgm:prSet presAssocID="{B718DF2F-D8F9-4760-8AE5-883A35912C03}" presName="negativeSpace" presStyleCnt="0"/>
      <dgm:spPr/>
    </dgm:pt>
    <dgm:pt modelId="{83001CC2-2031-476A-A17E-5259F08DE27E}" type="pres">
      <dgm:prSet presAssocID="{B718DF2F-D8F9-4760-8AE5-883A35912C03}" presName="childText" presStyleLbl="conFgAcc1" presStyleIdx="4" presStyleCnt="7">
        <dgm:presLayoutVars>
          <dgm:bulletEnabled val="1"/>
        </dgm:presLayoutVars>
      </dgm:prSet>
      <dgm:spPr>
        <a:ln>
          <a:solidFill>
            <a:schemeClr val="bg1"/>
          </a:solidFill>
        </a:ln>
      </dgm:spPr>
    </dgm:pt>
    <dgm:pt modelId="{B8EE4698-757C-42AA-B9B6-65584C348136}" type="pres">
      <dgm:prSet presAssocID="{38BC1C34-1B4A-421E-969A-A650DAFD5718}" presName="spaceBetweenRectangles" presStyleCnt="0"/>
      <dgm:spPr/>
    </dgm:pt>
    <dgm:pt modelId="{3826D0C2-09AE-4A32-A822-8A15AADB52D8}" type="pres">
      <dgm:prSet presAssocID="{F71B9869-1B23-4B7C-9F44-0BCF5809E681}" presName="parentLin" presStyleCnt="0"/>
      <dgm:spPr/>
    </dgm:pt>
    <dgm:pt modelId="{01123DE7-83DC-478D-8483-678D1E6EF907}" type="pres">
      <dgm:prSet presAssocID="{F71B9869-1B23-4B7C-9F44-0BCF5809E681}" presName="parentLeftMargin" presStyleLbl="node1" presStyleIdx="4" presStyleCnt="7"/>
      <dgm:spPr/>
    </dgm:pt>
    <dgm:pt modelId="{D0F8111B-3EA4-4641-BE29-CA8B30EF1F02}" type="pres">
      <dgm:prSet presAssocID="{F71B9869-1B23-4B7C-9F44-0BCF5809E681}" presName="parentText" presStyleLbl="node1" presStyleIdx="5" presStyleCnt="7">
        <dgm:presLayoutVars>
          <dgm:chMax val="0"/>
          <dgm:bulletEnabled val="1"/>
        </dgm:presLayoutVars>
      </dgm:prSet>
      <dgm:spPr/>
    </dgm:pt>
    <dgm:pt modelId="{46DDBBDA-6DE8-44C8-8DB8-5E3F268F6B8B}" type="pres">
      <dgm:prSet presAssocID="{F71B9869-1B23-4B7C-9F44-0BCF5809E681}" presName="negativeSpace" presStyleCnt="0"/>
      <dgm:spPr/>
    </dgm:pt>
    <dgm:pt modelId="{85AE97F6-FA7D-49CD-9287-09070D911C61}" type="pres">
      <dgm:prSet presAssocID="{F71B9869-1B23-4B7C-9F44-0BCF5809E681}" presName="childText" presStyleLbl="conFgAcc1" presStyleIdx="5" presStyleCnt="7">
        <dgm:presLayoutVars>
          <dgm:bulletEnabled val="1"/>
        </dgm:presLayoutVars>
      </dgm:prSet>
      <dgm:spPr>
        <a:ln>
          <a:solidFill>
            <a:schemeClr val="bg1"/>
          </a:solidFill>
        </a:ln>
      </dgm:spPr>
    </dgm:pt>
    <dgm:pt modelId="{CFA5B44F-A99A-4FA7-9CFD-8ADAC542CEDB}" type="pres">
      <dgm:prSet presAssocID="{58477C92-F787-4094-829E-9F2860599AAC}" presName="spaceBetweenRectangles" presStyleCnt="0"/>
      <dgm:spPr/>
    </dgm:pt>
    <dgm:pt modelId="{E2610490-B66B-430B-AE07-3ABDC4A3B07D}" type="pres">
      <dgm:prSet presAssocID="{9624AA7D-AE16-45C1-A3E1-8911B8E6297C}" presName="parentLin" presStyleCnt="0"/>
      <dgm:spPr/>
    </dgm:pt>
    <dgm:pt modelId="{1AFEB980-040B-4094-9610-E8A81D4DCF2D}" type="pres">
      <dgm:prSet presAssocID="{9624AA7D-AE16-45C1-A3E1-8911B8E6297C}" presName="parentLeftMargin" presStyleLbl="node1" presStyleIdx="5" presStyleCnt="7"/>
      <dgm:spPr/>
    </dgm:pt>
    <dgm:pt modelId="{C0CF4E10-80FE-4C3D-91D4-6AFE8D0780AC}" type="pres">
      <dgm:prSet presAssocID="{9624AA7D-AE16-45C1-A3E1-8911B8E6297C}" presName="parentText" presStyleLbl="node1" presStyleIdx="6" presStyleCnt="7">
        <dgm:presLayoutVars>
          <dgm:chMax val="0"/>
          <dgm:bulletEnabled val="1"/>
        </dgm:presLayoutVars>
      </dgm:prSet>
      <dgm:spPr/>
    </dgm:pt>
    <dgm:pt modelId="{15E14963-8520-4C39-8153-D330969F9420}" type="pres">
      <dgm:prSet presAssocID="{9624AA7D-AE16-45C1-A3E1-8911B8E6297C}" presName="negativeSpace" presStyleCnt="0"/>
      <dgm:spPr/>
    </dgm:pt>
    <dgm:pt modelId="{76328757-8968-4B8A-B35A-2264BCCCD805}" type="pres">
      <dgm:prSet presAssocID="{9624AA7D-AE16-45C1-A3E1-8911B8E6297C}" presName="childText" presStyleLbl="conFgAcc1" presStyleIdx="6" presStyleCnt="7">
        <dgm:presLayoutVars>
          <dgm:bulletEnabled val="1"/>
        </dgm:presLayoutVars>
      </dgm:prSet>
      <dgm:spPr>
        <a:ln>
          <a:solidFill>
            <a:schemeClr val="bg1"/>
          </a:solidFill>
        </a:ln>
      </dgm:spPr>
    </dgm:pt>
  </dgm:ptLst>
  <dgm:cxnLst>
    <dgm:cxn modelId="{7A823E11-0749-4F3F-BEBC-E650041BF35D}" type="presOf" srcId="{C4B77C31-0970-4AAC-B30B-290160E94BC5}" destId="{1778E7AF-7E46-45AD-9D68-E475DEE9F046}" srcOrd="0" destOrd="0" presId="urn:microsoft.com/office/officeart/2005/8/layout/list1"/>
    <dgm:cxn modelId="{8F3F8913-7DE8-4591-B04A-C836152D507E}" type="presOf" srcId="{2CE3A6C5-7B62-459E-9BE6-920BC79D091D}" destId="{C7ED797B-8882-43BE-A966-51C25D9252F5}" srcOrd="0" destOrd="0" presId="urn:microsoft.com/office/officeart/2005/8/layout/list1"/>
    <dgm:cxn modelId="{B0C6C51A-FC46-4635-B801-5A81A011585D}" type="presOf" srcId="{9624AA7D-AE16-45C1-A3E1-8911B8E6297C}" destId="{C0CF4E10-80FE-4C3D-91D4-6AFE8D0780AC}" srcOrd="1" destOrd="0" presId="urn:microsoft.com/office/officeart/2005/8/layout/list1"/>
    <dgm:cxn modelId="{8718802C-2850-42C3-84C1-9EA590A00325}" srcId="{45EB54C6-2578-4993-82AA-EFE306CBACB5}" destId="{B718DF2F-D8F9-4760-8AE5-883A35912C03}" srcOrd="4" destOrd="0" parTransId="{CCDDC1C1-834A-46F5-8E72-5F1B977461A3}" sibTransId="{38BC1C34-1B4A-421E-969A-A650DAFD5718}"/>
    <dgm:cxn modelId="{A66A1F65-4615-4B18-9F1B-0EA5FB108BBB}" type="presOf" srcId="{2CE3A6C5-7B62-459E-9BE6-920BC79D091D}" destId="{A49229C2-8CB6-4F6C-B0DC-1B9C6AD3E3EE}" srcOrd="1" destOrd="0" presId="urn:microsoft.com/office/officeart/2005/8/layout/list1"/>
    <dgm:cxn modelId="{86F1A269-7C25-4CFB-A364-7791D53ACD60}" srcId="{45EB54C6-2578-4993-82AA-EFE306CBACB5}" destId="{2CE3A6C5-7B62-459E-9BE6-920BC79D091D}" srcOrd="1" destOrd="0" parTransId="{FDB74B1A-B8F0-4110-AA77-582B8794D424}" sibTransId="{3C71294A-01BC-429B-9599-BBF8FDDC89F0}"/>
    <dgm:cxn modelId="{8CFD024B-1A30-4C35-944E-CD3CDE9DD71B}" type="presOf" srcId="{F71B9869-1B23-4B7C-9F44-0BCF5809E681}" destId="{D0F8111B-3EA4-4641-BE29-CA8B30EF1F02}" srcOrd="1" destOrd="0" presId="urn:microsoft.com/office/officeart/2005/8/layout/list1"/>
    <dgm:cxn modelId="{8482C572-86C4-4317-A977-5819356FC767}" type="presOf" srcId="{45EB54C6-2578-4993-82AA-EFE306CBACB5}" destId="{BD21D2A5-FA94-4702-B691-94905A0DB138}" srcOrd="0" destOrd="0" presId="urn:microsoft.com/office/officeart/2005/8/layout/list1"/>
    <dgm:cxn modelId="{BE0BFB58-CBD7-44CD-8AE7-D78D7E0BE583}" srcId="{45EB54C6-2578-4993-82AA-EFE306CBACB5}" destId="{C4B77C31-0970-4AAC-B30B-290160E94BC5}" srcOrd="3" destOrd="0" parTransId="{B123D45F-F0EA-480D-B28E-02E533E1D857}" sibTransId="{96ED4CDF-1D4F-4BB7-9B4F-B8DF9FA6F1BE}"/>
    <dgm:cxn modelId="{82636882-A935-4F66-94F4-AA66BB028B75}" type="presOf" srcId="{F71B9869-1B23-4B7C-9F44-0BCF5809E681}" destId="{01123DE7-83DC-478D-8483-678D1E6EF907}" srcOrd="0" destOrd="0" presId="urn:microsoft.com/office/officeart/2005/8/layout/list1"/>
    <dgm:cxn modelId="{94C21B86-BE66-4936-AB5E-FCAB3D134F10}" srcId="{45EB54C6-2578-4993-82AA-EFE306CBACB5}" destId="{AE125D8B-888C-45C7-84E6-D08E7CD5F2AB}" srcOrd="0" destOrd="0" parTransId="{50A95C15-6CE3-4EEB-A086-8734DCB2E5E5}" sibTransId="{B8AA43A2-E284-42FE-A4B1-816E360DC3A7}"/>
    <dgm:cxn modelId="{B6DA2C89-977E-456A-9483-FB71EC162B6B}" srcId="{45EB54C6-2578-4993-82AA-EFE306CBACB5}" destId="{B3FA3913-A299-4297-8842-18F9B2C20CD0}" srcOrd="2" destOrd="0" parTransId="{C64A44E2-4D2E-438C-970B-708C1F98672A}" sibTransId="{71F01EFC-CC3A-4291-A1BD-03A9C5CD5AC2}"/>
    <dgm:cxn modelId="{6C883A8C-F1AA-4BDA-A436-CC07E4575285}" srcId="{45EB54C6-2578-4993-82AA-EFE306CBACB5}" destId="{F71B9869-1B23-4B7C-9F44-0BCF5809E681}" srcOrd="5" destOrd="0" parTransId="{DE16CAD5-C4B0-4F7E-9EB0-672E5E519D43}" sibTransId="{58477C92-F787-4094-829E-9F2860599AAC}"/>
    <dgm:cxn modelId="{57A4628C-ACE3-431A-82A6-C0AFC4376D9E}" type="presOf" srcId="{AE125D8B-888C-45C7-84E6-D08E7CD5F2AB}" destId="{A0FF02A6-739B-473A-8C20-F1875D5A32F2}" srcOrd="0" destOrd="0" presId="urn:microsoft.com/office/officeart/2005/8/layout/list1"/>
    <dgm:cxn modelId="{3702AB90-AD83-4F12-94D0-2A620F5725F9}" type="presOf" srcId="{AE125D8B-888C-45C7-84E6-D08E7CD5F2AB}" destId="{ED1736E4-ADC6-4ECC-BF09-2F50990D46FC}" srcOrd="1" destOrd="0" presId="urn:microsoft.com/office/officeart/2005/8/layout/list1"/>
    <dgm:cxn modelId="{9D672FA6-0CFA-477B-9329-E2D9D9BAF7B1}" type="presOf" srcId="{B718DF2F-D8F9-4760-8AE5-883A35912C03}" destId="{44E4C513-7CAB-4A46-A129-5A2E94338C13}" srcOrd="1" destOrd="0" presId="urn:microsoft.com/office/officeart/2005/8/layout/list1"/>
    <dgm:cxn modelId="{3E05A9A8-761A-4C26-8C78-5434A6910477}" type="presOf" srcId="{B3FA3913-A299-4297-8842-18F9B2C20CD0}" destId="{D8008C0E-E0A5-4FBD-8701-7DB425DD3B1B}" srcOrd="1" destOrd="0" presId="urn:microsoft.com/office/officeart/2005/8/layout/list1"/>
    <dgm:cxn modelId="{0B264CC0-AED2-4CD6-8DF2-B52846F68A8C}" type="presOf" srcId="{B3FA3913-A299-4297-8842-18F9B2C20CD0}" destId="{A27A63C9-4861-488A-8ACA-355EEBE7EC98}" srcOrd="0" destOrd="0" presId="urn:microsoft.com/office/officeart/2005/8/layout/list1"/>
    <dgm:cxn modelId="{63FA53C4-8BE7-41DB-8FD6-81751A182954}" type="presOf" srcId="{B718DF2F-D8F9-4760-8AE5-883A35912C03}" destId="{A82CD034-503C-499A-8DDE-3BF6440CAC18}" srcOrd="0" destOrd="0" presId="urn:microsoft.com/office/officeart/2005/8/layout/list1"/>
    <dgm:cxn modelId="{70F854C5-0B11-4D95-BB1F-7A5730DF8033}" type="presOf" srcId="{C4B77C31-0970-4AAC-B30B-290160E94BC5}" destId="{F53E7F0C-CB89-4535-92F2-CC6E5C962A41}" srcOrd="1" destOrd="0" presId="urn:microsoft.com/office/officeart/2005/8/layout/list1"/>
    <dgm:cxn modelId="{9D3B98DB-F4DF-4C2C-B758-E04D9318EE5A}" srcId="{45EB54C6-2578-4993-82AA-EFE306CBACB5}" destId="{9624AA7D-AE16-45C1-A3E1-8911B8E6297C}" srcOrd="6" destOrd="0" parTransId="{763A3AF2-B862-43B8-96DF-699843FB0E37}" sibTransId="{07B598B4-EDE7-4619-AA94-C0F5AA2D5542}"/>
    <dgm:cxn modelId="{3CE526EE-78B9-4718-96EC-294E99A1B360}" type="presOf" srcId="{9624AA7D-AE16-45C1-A3E1-8911B8E6297C}" destId="{1AFEB980-040B-4094-9610-E8A81D4DCF2D}" srcOrd="0" destOrd="0" presId="urn:microsoft.com/office/officeart/2005/8/layout/list1"/>
    <dgm:cxn modelId="{7E0B4BEF-C95F-4605-923D-5C87FC1EEDC1}" type="presParOf" srcId="{BD21D2A5-FA94-4702-B691-94905A0DB138}" destId="{56A497B3-2152-4EF8-84DF-EF075259A739}" srcOrd="0" destOrd="0" presId="urn:microsoft.com/office/officeart/2005/8/layout/list1"/>
    <dgm:cxn modelId="{E8D694EA-DBFD-4869-9455-06EFB966C344}" type="presParOf" srcId="{56A497B3-2152-4EF8-84DF-EF075259A739}" destId="{A0FF02A6-739B-473A-8C20-F1875D5A32F2}" srcOrd="0" destOrd="0" presId="urn:microsoft.com/office/officeart/2005/8/layout/list1"/>
    <dgm:cxn modelId="{A455D308-28F0-42C9-A1D3-F918A2651508}" type="presParOf" srcId="{56A497B3-2152-4EF8-84DF-EF075259A739}" destId="{ED1736E4-ADC6-4ECC-BF09-2F50990D46FC}" srcOrd="1" destOrd="0" presId="urn:microsoft.com/office/officeart/2005/8/layout/list1"/>
    <dgm:cxn modelId="{5D7F7DC5-1142-4107-916F-3C40A35D2490}" type="presParOf" srcId="{BD21D2A5-FA94-4702-B691-94905A0DB138}" destId="{6249BD4E-2685-468F-82A2-DFB8229AF932}" srcOrd="1" destOrd="0" presId="urn:microsoft.com/office/officeart/2005/8/layout/list1"/>
    <dgm:cxn modelId="{068E0F6E-2ECC-456E-9FC6-F2D53DE744A1}" type="presParOf" srcId="{BD21D2A5-FA94-4702-B691-94905A0DB138}" destId="{6923106C-6CF8-41FD-B59F-19033ABF43D8}" srcOrd="2" destOrd="0" presId="urn:microsoft.com/office/officeart/2005/8/layout/list1"/>
    <dgm:cxn modelId="{F165FE39-ECBF-42FF-8B5C-DDD8154A8F39}" type="presParOf" srcId="{BD21D2A5-FA94-4702-B691-94905A0DB138}" destId="{F361ADBB-81CA-476A-82AF-72DE5919824D}" srcOrd="3" destOrd="0" presId="urn:microsoft.com/office/officeart/2005/8/layout/list1"/>
    <dgm:cxn modelId="{7C8ED1EA-A607-418C-9EF3-B5E2B07A74D6}" type="presParOf" srcId="{BD21D2A5-FA94-4702-B691-94905A0DB138}" destId="{AC6A28E1-8D6B-4C01-8BA8-C82703F7FCE2}" srcOrd="4" destOrd="0" presId="urn:microsoft.com/office/officeart/2005/8/layout/list1"/>
    <dgm:cxn modelId="{ED8301AE-3EDB-4395-9FDC-3BC7A222C1EB}" type="presParOf" srcId="{AC6A28E1-8D6B-4C01-8BA8-C82703F7FCE2}" destId="{C7ED797B-8882-43BE-A966-51C25D9252F5}" srcOrd="0" destOrd="0" presId="urn:microsoft.com/office/officeart/2005/8/layout/list1"/>
    <dgm:cxn modelId="{C666081A-6717-49FE-8417-16DA79320AE6}" type="presParOf" srcId="{AC6A28E1-8D6B-4C01-8BA8-C82703F7FCE2}" destId="{A49229C2-8CB6-4F6C-B0DC-1B9C6AD3E3EE}" srcOrd="1" destOrd="0" presId="urn:microsoft.com/office/officeart/2005/8/layout/list1"/>
    <dgm:cxn modelId="{F806C7D6-93A7-40D5-BE18-72484A414881}" type="presParOf" srcId="{BD21D2A5-FA94-4702-B691-94905A0DB138}" destId="{D383BB7B-FF33-40CB-B68A-D05465F94605}" srcOrd="5" destOrd="0" presId="urn:microsoft.com/office/officeart/2005/8/layout/list1"/>
    <dgm:cxn modelId="{FFD2917D-BBF2-4A42-8F76-77720620E090}" type="presParOf" srcId="{BD21D2A5-FA94-4702-B691-94905A0DB138}" destId="{B6A66268-4228-488D-A12B-A669DBD12D2C}" srcOrd="6" destOrd="0" presId="urn:microsoft.com/office/officeart/2005/8/layout/list1"/>
    <dgm:cxn modelId="{BB47A57A-990D-48B1-A098-BD2B1FFED784}" type="presParOf" srcId="{BD21D2A5-FA94-4702-B691-94905A0DB138}" destId="{7BA17AD9-E318-47F5-B820-6192278281AC}" srcOrd="7" destOrd="0" presId="urn:microsoft.com/office/officeart/2005/8/layout/list1"/>
    <dgm:cxn modelId="{3A16BF46-789D-41E6-AB4C-DB53F3F02E4C}" type="presParOf" srcId="{BD21D2A5-FA94-4702-B691-94905A0DB138}" destId="{F45BAAB8-4D77-485B-A4DA-56F0A02850FF}" srcOrd="8" destOrd="0" presId="urn:microsoft.com/office/officeart/2005/8/layout/list1"/>
    <dgm:cxn modelId="{8E9B4460-2424-4650-9A9A-C94669EF78FE}" type="presParOf" srcId="{F45BAAB8-4D77-485B-A4DA-56F0A02850FF}" destId="{A27A63C9-4861-488A-8ACA-355EEBE7EC98}" srcOrd="0" destOrd="0" presId="urn:microsoft.com/office/officeart/2005/8/layout/list1"/>
    <dgm:cxn modelId="{3F22C20F-0D78-4C8B-A296-BD7DB4AD264E}" type="presParOf" srcId="{F45BAAB8-4D77-485B-A4DA-56F0A02850FF}" destId="{D8008C0E-E0A5-4FBD-8701-7DB425DD3B1B}" srcOrd="1" destOrd="0" presId="urn:microsoft.com/office/officeart/2005/8/layout/list1"/>
    <dgm:cxn modelId="{7ECA9F1E-7C48-4BE1-9BC3-B5DCADB13E99}" type="presParOf" srcId="{BD21D2A5-FA94-4702-B691-94905A0DB138}" destId="{1C04AAF6-6A89-443D-BB1A-73FA9D6F70DD}" srcOrd="9" destOrd="0" presId="urn:microsoft.com/office/officeart/2005/8/layout/list1"/>
    <dgm:cxn modelId="{ABD13B09-C5CC-4B8D-AD56-B19D1D9D875D}" type="presParOf" srcId="{BD21D2A5-FA94-4702-B691-94905A0DB138}" destId="{1EA444BD-BC68-4548-B404-A2B6EE6775BD}" srcOrd="10" destOrd="0" presId="urn:microsoft.com/office/officeart/2005/8/layout/list1"/>
    <dgm:cxn modelId="{8A986652-F5C7-459B-8845-B801A2410558}" type="presParOf" srcId="{BD21D2A5-FA94-4702-B691-94905A0DB138}" destId="{91D857C9-FCAF-46C2-AACF-C3679CDE83D2}" srcOrd="11" destOrd="0" presId="urn:microsoft.com/office/officeart/2005/8/layout/list1"/>
    <dgm:cxn modelId="{B3B2B510-B7FE-42AC-8FF0-21F4E288F75F}" type="presParOf" srcId="{BD21D2A5-FA94-4702-B691-94905A0DB138}" destId="{74B17FEE-E81C-4A2C-8B72-A230E5D4FDD7}" srcOrd="12" destOrd="0" presId="urn:microsoft.com/office/officeart/2005/8/layout/list1"/>
    <dgm:cxn modelId="{F02F21FB-E12E-4068-B299-E38C757B4C24}" type="presParOf" srcId="{74B17FEE-E81C-4A2C-8B72-A230E5D4FDD7}" destId="{1778E7AF-7E46-45AD-9D68-E475DEE9F046}" srcOrd="0" destOrd="0" presId="urn:microsoft.com/office/officeart/2005/8/layout/list1"/>
    <dgm:cxn modelId="{02B52583-92E2-43A1-BA17-D9B2BC53E9B5}" type="presParOf" srcId="{74B17FEE-E81C-4A2C-8B72-A230E5D4FDD7}" destId="{F53E7F0C-CB89-4535-92F2-CC6E5C962A41}" srcOrd="1" destOrd="0" presId="urn:microsoft.com/office/officeart/2005/8/layout/list1"/>
    <dgm:cxn modelId="{46D5A40E-59BF-4AF5-BF9D-5233E93222E2}" type="presParOf" srcId="{BD21D2A5-FA94-4702-B691-94905A0DB138}" destId="{B1143CCC-D7A9-49F3-B2AA-EFDF6033D879}" srcOrd="13" destOrd="0" presId="urn:microsoft.com/office/officeart/2005/8/layout/list1"/>
    <dgm:cxn modelId="{DA645D6F-8F21-4D61-A3B8-BBC2C7464513}" type="presParOf" srcId="{BD21D2A5-FA94-4702-B691-94905A0DB138}" destId="{05CA7B1C-6835-4ECC-ACD1-FEF93CD16A8C}" srcOrd="14" destOrd="0" presId="urn:microsoft.com/office/officeart/2005/8/layout/list1"/>
    <dgm:cxn modelId="{7BBE263E-90EF-48D2-B7FF-AA3F86C1157A}" type="presParOf" srcId="{BD21D2A5-FA94-4702-B691-94905A0DB138}" destId="{FDD3EB4D-6F10-473C-9698-64B0C303267F}" srcOrd="15" destOrd="0" presId="urn:microsoft.com/office/officeart/2005/8/layout/list1"/>
    <dgm:cxn modelId="{B158957F-3868-46AA-BEE3-070C2C296550}" type="presParOf" srcId="{BD21D2A5-FA94-4702-B691-94905A0DB138}" destId="{3878C5F8-1FA4-419A-B857-8E69A44FD588}" srcOrd="16" destOrd="0" presId="urn:microsoft.com/office/officeart/2005/8/layout/list1"/>
    <dgm:cxn modelId="{B3396A11-5D45-43B3-B22F-7E7F32246332}" type="presParOf" srcId="{3878C5F8-1FA4-419A-B857-8E69A44FD588}" destId="{A82CD034-503C-499A-8DDE-3BF6440CAC18}" srcOrd="0" destOrd="0" presId="urn:microsoft.com/office/officeart/2005/8/layout/list1"/>
    <dgm:cxn modelId="{8A7D2E94-6C88-4BCA-AC24-A75755CABEF9}" type="presParOf" srcId="{3878C5F8-1FA4-419A-B857-8E69A44FD588}" destId="{44E4C513-7CAB-4A46-A129-5A2E94338C13}" srcOrd="1" destOrd="0" presId="urn:microsoft.com/office/officeart/2005/8/layout/list1"/>
    <dgm:cxn modelId="{FB91FC5A-7D58-4D7B-9F79-BD4CE09F8ED2}" type="presParOf" srcId="{BD21D2A5-FA94-4702-B691-94905A0DB138}" destId="{B4818967-C752-4959-8EE4-AD4C1F8777FD}" srcOrd="17" destOrd="0" presId="urn:microsoft.com/office/officeart/2005/8/layout/list1"/>
    <dgm:cxn modelId="{4760DC58-FED4-4396-91F6-E4A9B79C3D89}" type="presParOf" srcId="{BD21D2A5-FA94-4702-B691-94905A0DB138}" destId="{83001CC2-2031-476A-A17E-5259F08DE27E}" srcOrd="18" destOrd="0" presId="urn:microsoft.com/office/officeart/2005/8/layout/list1"/>
    <dgm:cxn modelId="{7BA4DB76-1571-4EBD-A95D-812E7AA605D7}" type="presParOf" srcId="{BD21D2A5-FA94-4702-B691-94905A0DB138}" destId="{B8EE4698-757C-42AA-B9B6-65584C348136}" srcOrd="19" destOrd="0" presId="urn:microsoft.com/office/officeart/2005/8/layout/list1"/>
    <dgm:cxn modelId="{DC8BBAA8-D143-47A8-B6C3-A7C8DCCE520A}" type="presParOf" srcId="{BD21D2A5-FA94-4702-B691-94905A0DB138}" destId="{3826D0C2-09AE-4A32-A822-8A15AADB52D8}" srcOrd="20" destOrd="0" presId="urn:microsoft.com/office/officeart/2005/8/layout/list1"/>
    <dgm:cxn modelId="{A8E9FEB7-6972-4365-A303-CE7040EC5030}" type="presParOf" srcId="{3826D0C2-09AE-4A32-A822-8A15AADB52D8}" destId="{01123DE7-83DC-478D-8483-678D1E6EF907}" srcOrd="0" destOrd="0" presId="urn:microsoft.com/office/officeart/2005/8/layout/list1"/>
    <dgm:cxn modelId="{2E606D8C-56A7-4138-B718-D9B72D70EF9C}" type="presParOf" srcId="{3826D0C2-09AE-4A32-A822-8A15AADB52D8}" destId="{D0F8111B-3EA4-4641-BE29-CA8B30EF1F02}" srcOrd="1" destOrd="0" presId="urn:microsoft.com/office/officeart/2005/8/layout/list1"/>
    <dgm:cxn modelId="{46F2B8F9-8975-4CFA-AC17-DC34D016CACD}" type="presParOf" srcId="{BD21D2A5-FA94-4702-B691-94905A0DB138}" destId="{46DDBBDA-6DE8-44C8-8DB8-5E3F268F6B8B}" srcOrd="21" destOrd="0" presId="urn:microsoft.com/office/officeart/2005/8/layout/list1"/>
    <dgm:cxn modelId="{B707C127-F4D6-42B5-8C9B-82B554F5FEDB}" type="presParOf" srcId="{BD21D2A5-FA94-4702-B691-94905A0DB138}" destId="{85AE97F6-FA7D-49CD-9287-09070D911C61}" srcOrd="22" destOrd="0" presId="urn:microsoft.com/office/officeart/2005/8/layout/list1"/>
    <dgm:cxn modelId="{71E39E77-C450-45E2-9719-2379C145F44F}" type="presParOf" srcId="{BD21D2A5-FA94-4702-B691-94905A0DB138}" destId="{CFA5B44F-A99A-4FA7-9CFD-8ADAC542CEDB}" srcOrd="23" destOrd="0" presId="urn:microsoft.com/office/officeart/2005/8/layout/list1"/>
    <dgm:cxn modelId="{9AAAA492-E7F1-42D2-A747-A02E7F1CF637}" type="presParOf" srcId="{BD21D2A5-FA94-4702-B691-94905A0DB138}" destId="{E2610490-B66B-430B-AE07-3ABDC4A3B07D}" srcOrd="24" destOrd="0" presId="urn:microsoft.com/office/officeart/2005/8/layout/list1"/>
    <dgm:cxn modelId="{4E9490B9-20B2-4984-BC6A-A977B0591A20}" type="presParOf" srcId="{E2610490-B66B-430B-AE07-3ABDC4A3B07D}" destId="{1AFEB980-040B-4094-9610-E8A81D4DCF2D}" srcOrd="0" destOrd="0" presId="urn:microsoft.com/office/officeart/2005/8/layout/list1"/>
    <dgm:cxn modelId="{F7FE68AE-5B46-4C1C-B0DC-1FBD92A09FB3}" type="presParOf" srcId="{E2610490-B66B-430B-AE07-3ABDC4A3B07D}" destId="{C0CF4E10-80FE-4C3D-91D4-6AFE8D0780AC}" srcOrd="1" destOrd="0" presId="urn:microsoft.com/office/officeart/2005/8/layout/list1"/>
    <dgm:cxn modelId="{A6244622-ABC9-48CB-8459-39D117560231}" type="presParOf" srcId="{BD21D2A5-FA94-4702-B691-94905A0DB138}" destId="{15E14963-8520-4C39-8153-D330969F9420}" srcOrd="25" destOrd="0" presId="urn:microsoft.com/office/officeart/2005/8/layout/list1"/>
    <dgm:cxn modelId="{BDBA5FA2-8BE0-4331-AF76-9B2B939CA373}" type="presParOf" srcId="{BD21D2A5-FA94-4702-B691-94905A0DB138}" destId="{76328757-8968-4B8A-B35A-2264BCCCD805}" srcOrd="2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23106C-6CF8-41FD-B59F-19033ABF43D8}">
      <dsp:nvSpPr>
        <dsp:cNvPr id="0" name=""/>
        <dsp:cNvSpPr/>
      </dsp:nvSpPr>
      <dsp:spPr>
        <a:xfrm>
          <a:off x="0" y="227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ED1736E4-ADC6-4ECC-BF09-2F50990D46FC}">
      <dsp:nvSpPr>
        <dsp:cNvPr id="0" name=""/>
        <dsp:cNvSpPr/>
      </dsp:nvSpPr>
      <dsp:spPr>
        <a:xfrm>
          <a:off x="214027" y="6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kern="1200" dirty="0"/>
            <a:t> </a:t>
          </a:r>
          <a:r>
            <a:rPr lang="en-US" sz="1500" b="1" kern="1200" dirty="0"/>
            <a:t>Application Layer</a:t>
          </a:r>
          <a:endParaRPr lang="en-IN" sz="1500" kern="1200" dirty="0"/>
        </a:p>
      </dsp:txBody>
      <dsp:txXfrm>
        <a:off x="235643" y="27904"/>
        <a:ext cx="2953156" cy="399568"/>
      </dsp:txXfrm>
    </dsp:sp>
    <dsp:sp modelId="{B6A66268-4228-488D-A12B-A669DBD12D2C}">
      <dsp:nvSpPr>
        <dsp:cNvPr id="0" name=""/>
        <dsp:cNvSpPr/>
      </dsp:nvSpPr>
      <dsp:spPr>
        <a:xfrm>
          <a:off x="0" y="908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A49229C2-8CB6-4F6C-B0DC-1B9C6AD3E3EE}">
      <dsp:nvSpPr>
        <dsp:cNvPr id="0" name=""/>
        <dsp:cNvSpPr/>
      </dsp:nvSpPr>
      <dsp:spPr>
        <a:xfrm>
          <a:off x="214027" y="686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708304"/>
        <a:ext cx="2953156" cy="399568"/>
      </dsp:txXfrm>
    </dsp:sp>
    <dsp:sp modelId="{1EA444BD-BC68-4548-B404-A2B6EE6775BD}">
      <dsp:nvSpPr>
        <dsp:cNvPr id="0" name=""/>
        <dsp:cNvSpPr/>
      </dsp:nvSpPr>
      <dsp:spPr>
        <a:xfrm>
          <a:off x="0" y="15884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8008C0E-E0A5-4FBD-8701-7DB425DD3B1B}">
      <dsp:nvSpPr>
        <dsp:cNvPr id="0" name=""/>
        <dsp:cNvSpPr/>
      </dsp:nvSpPr>
      <dsp:spPr>
        <a:xfrm>
          <a:off x="214027" y="13670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1388704"/>
        <a:ext cx="2953156" cy="399568"/>
      </dsp:txXfrm>
    </dsp:sp>
    <dsp:sp modelId="{05CA7B1C-6835-4ECC-ACD1-FEF93CD16A8C}">
      <dsp:nvSpPr>
        <dsp:cNvPr id="0" name=""/>
        <dsp:cNvSpPr/>
      </dsp:nvSpPr>
      <dsp:spPr>
        <a:xfrm>
          <a:off x="0" y="22688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F53E7F0C-CB89-4535-92F2-CC6E5C962A41}">
      <dsp:nvSpPr>
        <dsp:cNvPr id="0" name=""/>
        <dsp:cNvSpPr/>
      </dsp:nvSpPr>
      <dsp:spPr>
        <a:xfrm>
          <a:off x="214027" y="20474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2069104"/>
        <a:ext cx="2953156" cy="399568"/>
      </dsp:txXfrm>
    </dsp:sp>
    <dsp:sp modelId="{83001CC2-2031-476A-A17E-5259F08DE27E}">
      <dsp:nvSpPr>
        <dsp:cNvPr id="0" name=""/>
        <dsp:cNvSpPr/>
      </dsp:nvSpPr>
      <dsp:spPr>
        <a:xfrm>
          <a:off x="0" y="29492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44E4C513-7CAB-4A46-A129-5A2E94338C13}">
      <dsp:nvSpPr>
        <dsp:cNvPr id="0" name=""/>
        <dsp:cNvSpPr/>
      </dsp:nvSpPr>
      <dsp:spPr>
        <a:xfrm>
          <a:off x="214027" y="27278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2749504"/>
        <a:ext cx="2953156" cy="399568"/>
      </dsp:txXfrm>
    </dsp:sp>
    <dsp:sp modelId="{85AE97F6-FA7D-49CD-9287-09070D911C61}">
      <dsp:nvSpPr>
        <dsp:cNvPr id="0" name=""/>
        <dsp:cNvSpPr/>
      </dsp:nvSpPr>
      <dsp:spPr>
        <a:xfrm>
          <a:off x="0" y="3629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0F8111B-3EA4-4641-BE29-CA8B30EF1F02}">
      <dsp:nvSpPr>
        <dsp:cNvPr id="0" name=""/>
        <dsp:cNvSpPr/>
      </dsp:nvSpPr>
      <dsp:spPr>
        <a:xfrm>
          <a:off x="214027" y="3408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3429904"/>
        <a:ext cx="2953156" cy="399568"/>
      </dsp:txXfrm>
    </dsp:sp>
    <dsp:sp modelId="{76328757-8968-4B8A-B35A-2264BCCCD805}">
      <dsp:nvSpPr>
        <dsp:cNvPr id="0" name=""/>
        <dsp:cNvSpPr/>
      </dsp:nvSpPr>
      <dsp:spPr>
        <a:xfrm>
          <a:off x="0" y="4310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C0CF4E10-80FE-4C3D-91D4-6AFE8D0780AC}">
      <dsp:nvSpPr>
        <dsp:cNvPr id="0" name=""/>
        <dsp:cNvSpPr/>
      </dsp:nvSpPr>
      <dsp:spPr>
        <a:xfrm>
          <a:off x="214027" y="4088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4110304"/>
        <a:ext cx="2953156" cy="3995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23106C-6CF8-41FD-B59F-19033ABF43D8}">
      <dsp:nvSpPr>
        <dsp:cNvPr id="0" name=""/>
        <dsp:cNvSpPr/>
      </dsp:nvSpPr>
      <dsp:spPr>
        <a:xfrm>
          <a:off x="0" y="227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ED1736E4-ADC6-4ECC-BF09-2F50990D46FC}">
      <dsp:nvSpPr>
        <dsp:cNvPr id="0" name=""/>
        <dsp:cNvSpPr/>
      </dsp:nvSpPr>
      <dsp:spPr>
        <a:xfrm>
          <a:off x="214027" y="6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kern="1200" dirty="0"/>
            <a:t> </a:t>
          </a:r>
          <a:r>
            <a:rPr lang="en-US" sz="1500" b="1" kern="1200" dirty="0"/>
            <a:t>Application Layer</a:t>
          </a:r>
          <a:endParaRPr lang="en-IN" sz="1500" kern="1200" dirty="0"/>
        </a:p>
      </dsp:txBody>
      <dsp:txXfrm>
        <a:off x="235643" y="27904"/>
        <a:ext cx="2953156" cy="399568"/>
      </dsp:txXfrm>
    </dsp:sp>
    <dsp:sp modelId="{B6A66268-4228-488D-A12B-A669DBD12D2C}">
      <dsp:nvSpPr>
        <dsp:cNvPr id="0" name=""/>
        <dsp:cNvSpPr/>
      </dsp:nvSpPr>
      <dsp:spPr>
        <a:xfrm>
          <a:off x="0" y="908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A49229C2-8CB6-4F6C-B0DC-1B9C6AD3E3EE}">
      <dsp:nvSpPr>
        <dsp:cNvPr id="0" name=""/>
        <dsp:cNvSpPr/>
      </dsp:nvSpPr>
      <dsp:spPr>
        <a:xfrm>
          <a:off x="214027" y="686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Presentation Layer</a:t>
          </a:r>
          <a:endParaRPr lang="en-IN" sz="1500" b="1" kern="1200" dirty="0"/>
        </a:p>
      </dsp:txBody>
      <dsp:txXfrm>
        <a:off x="235643" y="708304"/>
        <a:ext cx="2953156" cy="399568"/>
      </dsp:txXfrm>
    </dsp:sp>
    <dsp:sp modelId="{1EA444BD-BC68-4548-B404-A2B6EE6775BD}">
      <dsp:nvSpPr>
        <dsp:cNvPr id="0" name=""/>
        <dsp:cNvSpPr/>
      </dsp:nvSpPr>
      <dsp:spPr>
        <a:xfrm>
          <a:off x="0" y="15884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8008C0E-E0A5-4FBD-8701-7DB425DD3B1B}">
      <dsp:nvSpPr>
        <dsp:cNvPr id="0" name=""/>
        <dsp:cNvSpPr/>
      </dsp:nvSpPr>
      <dsp:spPr>
        <a:xfrm>
          <a:off x="214027" y="13670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1388704"/>
        <a:ext cx="2953156" cy="399568"/>
      </dsp:txXfrm>
    </dsp:sp>
    <dsp:sp modelId="{05CA7B1C-6835-4ECC-ACD1-FEF93CD16A8C}">
      <dsp:nvSpPr>
        <dsp:cNvPr id="0" name=""/>
        <dsp:cNvSpPr/>
      </dsp:nvSpPr>
      <dsp:spPr>
        <a:xfrm>
          <a:off x="0" y="22688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F53E7F0C-CB89-4535-92F2-CC6E5C962A41}">
      <dsp:nvSpPr>
        <dsp:cNvPr id="0" name=""/>
        <dsp:cNvSpPr/>
      </dsp:nvSpPr>
      <dsp:spPr>
        <a:xfrm>
          <a:off x="214027" y="20474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2069104"/>
        <a:ext cx="2953156" cy="399568"/>
      </dsp:txXfrm>
    </dsp:sp>
    <dsp:sp modelId="{83001CC2-2031-476A-A17E-5259F08DE27E}">
      <dsp:nvSpPr>
        <dsp:cNvPr id="0" name=""/>
        <dsp:cNvSpPr/>
      </dsp:nvSpPr>
      <dsp:spPr>
        <a:xfrm>
          <a:off x="0" y="29492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44E4C513-7CAB-4A46-A129-5A2E94338C13}">
      <dsp:nvSpPr>
        <dsp:cNvPr id="0" name=""/>
        <dsp:cNvSpPr/>
      </dsp:nvSpPr>
      <dsp:spPr>
        <a:xfrm>
          <a:off x="214027" y="27278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2749504"/>
        <a:ext cx="2953156" cy="399568"/>
      </dsp:txXfrm>
    </dsp:sp>
    <dsp:sp modelId="{85AE97F6-FA7D-49CD-9287-09070D911C61}">
      <dsp:nvSpPr>
        <dsp:cNvPr id="0" name=""/>
        <dsp:cNvSpPr/>
      </dsp:nvSpPr>
      <dsp:spPr>
        <a:xfrm>
          <a:off x="0" y="3629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0F8111B-3EA4-4641-BE29-CA8B30EF1F02}">
      <dsp:nvSpPr>
        <dsp:cNvPr id="0" name=""/>
        <dsp:cNvSpPr/>
      </dsp:nvSpPr>
      <dsp:spPr>
        <a:xfrm>
          <a:off x="214027" y="3408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3429904"/>
        <a:ext cx="2953156" cy="399568"/>
      </dsp:txXfrm>
    </dsp:sp>
    <dsp:sp modelId="{76328757-8968-4B8A-B35A-2264BCCCD805}">
      <dsp:nvSpPr>
        <dsp:cNvPr id="0" name=""/>
        <dsp:cNvSpPr/>
      </dsp:nvSpPr>
      <dsp:spPr>
        <a:xfrm>
          <a:off x="0" y="4310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C0CF4E10-80FE-4C3D-91D4-6AFE8D0780AC}">
      <dsp:nvSpPr>
        <dsp:cNvPr id="0" name=""/>
        <dsp:cNvSpPr/>
      </dsp:nvSpPr>
      <dsp:spPr>
        <a:xfrm>
          <a:off x="214027" y="4088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4110304"/>
        <a:ext cx="2953156" cy="39956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23106C-6CF8-41FD-B59F-19033ABF43D8}">
      <dsp:nvSpPr>
        <dsp:cNvPr id="0" name=""/>
        <dsp:cNvSpPr/>
      </dsp:nvSpPr>
      <dsp:spPr>
        <a:xfrm>
          <a:off x="0" y="227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ED1736E4-ADC6-4ECC-BF09-2F50990D46FC}">
      <dsp:nvSpPr>
        <dsp:cNvPr id="0" name=""/>
        <dsp:cNvSpPr/>
      </dsp:nvSpPr>
      <dsp:spPr>
        <a:xfrm>
          <a:off x="214027" y="6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kern="1200" dirty="0"/>
            <a:t> </a:t>
          </a:r>
          <a:r>
            <a:rPr lang="en-US" sz="1500" b="1" kern="1200" dirty="0"/>
            <a:t>Application Layer</a:t>
          </a:r>
          <a:endParaRPr lang="en-IN" sz="1500" kern="1200" dirty="0"/>
        </a:p>
      </dsp:txBody>
      <dsp:txXfrm>
        <a:off x="235643" y="27904"/>
        <a:ext cx="2953156" cy="399568"/>
      </dsp:txXfrm>
    </dsp:sp>
    <dsp:sp modelId="{B6A66268-4228-488D-A12B-A669DBD12D2C}">
      <dsp:nvSpPr>
        <dsp:cNvPr id="0" name=""/>
        <dsp:cNvSpPr/>
      </dsp:nvSpPr>
      <dsp:spPr>
        <a:xfrm>
          <a:off x="0" y="908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A49229C2-8CB6-4F6C-B0DC-1B9C6AD3E3EE}">
      <dsp:nvSpPr>
        <dsp:cNvPr id="0" name=""/>
        <dsp:cNvSpPr/>
      </dsp:nvSpPr>
      <dsp:spPr>
        <a:xfrm>
          <a:off x="214027" y="686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Presentation Layer</a:t>
          </a:r>
          <a:endParaRPr lang="en-IN" sz="1500" b="1" kern="1200" dirty="0"/>
        </a:p>
      </dsp:txBody>
      <dsp:txXfrm>
        <a:off x="235643" y="708304"/>
        <a:ext cx="2953156" cy="399568"/>
      </dsp:txXfrm>
    </dsp:sp>
    <dsp:sp modelId="{1EA444BD-BC68-4548-B404-A2B6EE6775BD}">
      <dsp:nvSpPr>
        <dsp:cNvPr id="0" name=""/>
        <dsp:cNvSpPr/>
      </dsp:nvSpPr>
      <dsp:spPr>
        <a:xfrm>
          <a:off x="0" y="15884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8008C0E-E0A5-4FBD-8701-7DB425DD3B1B}">
      <dsp:nvSpPr>
        <dsp:cNvPr id="0" name=""/>
        <dsp:cNvSpPr/>
      </dsp:nvSpPr>
      <dsp:spPr>
        <a:xfrm>
          <a:off x="214027" y="13670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Session Layer</a:t>
          </a:r>
          <a:endParaRPr lang="en-IN" sz="1500" b="1" kern="1200" dirty="0"/>
        </a:p>
      </dsp:txBody>
      <dsp:txXfrm>
        <a:off x="235643" y="1388704"/>
        <a:ext cx="2953156" cy="399568"/>
      </dsp:txXfrm>
    </dsp:sp>
    <dsp:sp modelId="{05CA7B1C-6835-4ECC-ACD1-FEF93CD16A8C}">
      <dsp:nvSpPr>
        <dsp:cNvPr id="0" name=""/>
        <dsp:cNvSpPr/>
      </dsp:nvSpPr>
      <dsp:spPr>
        <a:xfrm>
          <a:off x="0" y="22688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F53E7F0C-CB89-4535-92F2-CC6E5C962A41}">
      <dsp:nvSpPr>
        <dsp:cNvPr id="0" name=""/>
        <dsp:cNvSpPr/>
      </dsp:nvSpPr>
      <dsp:spPr>
        <a:xfrm>
          <a:off x="214027" y="20474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2069104"/>
        <a:ext cx="2953156" cy="399568"/>
      </dsp:txXfrm>
    </dsp:sp>
    <dsp:sp modelId="{83001CC2-2031-476A-A17E-5259F08DE27E}">
      <dsp:nvSpPr>
        <dsp:cNvPr id="0" name=""/>
        <dsp:cNvSpPr/>
      </dsp:nvSpPr>
      <dsp:spPr>
        <a:xfrm>
          <a:off x="0" y="29492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44E4C513-7CAB-4A46-A129-5A2E94338C13}">
      <dsp:nvSpPr>
        <dsp:cNvPr id="0" name=""/>
        <dsp:cNvSpPr/>
      </dsp:nvSpPr>
      <dsp:spPr>
        <a:xfrm>
          <a:off x="214027" y="27278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2749504"/>
        <a:ext cx="2953156" cy="399568"/>
      </dsp:txXfrm>
    </dsp:sp>
    <dsp:sp modelId="{85AE97F6-FA7D-49CD-9287-09070D911C61}">
      <dsp:nvSpPr>
        <dsp:cNvPr id="0" name=""/>
        <dsp:cNvSpPr/>
      </dsp:nvSpPr>
      <dsp:spPr>
        <a:xfrm>
          <a:off x="0" y="3629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0F8111B-3EA4-4641-BE29-CA8B30EF1F02}">
      <dsp:nvSpPr>
        <dsp:cNvPr id="0" name=""/>
        <dsp:cNvSpPr/>
      </dsp:nvSpPr>
      <dsp:spPr>
        <a:xfrm>
          <a:off x="214027" y="3408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3429904"/>
        <a:ext cx="2953156" cy="399568"/>
      </dsp:txXfrm>
    </dsp:sp>
    <dsp:sp modelId="{76328757-8968-4B8A-B35A-2264BCCCD805}">
      <dsp:nvSpPr>
        <dsp:cNvPr id="0" name=""/>
        <dsp:cNvSpPr/>
      </dsp:nvSpPr>
      <dsp:spPr>
        <a:xfrm>
          <a:off x="0" y="4310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C0CF4E10-80FE-4C3D-91D4-6AFE8D0780AC}">
      <dsp:nvSpPr>
        <dsp:cNvPr id="0" name=""/>
        <dsp:cNvSpPr/>
      </dsp:nvSpPr>
      <dsp:spPr>
        <a:xfrm>
          <a:off x="214027" y="4088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4110304"/>
        <a:ext cx="2953156" cy="39956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23106C-6CF8-41FD-B59F-19033ABF43D8}">
      <dsp:nvSpPr>
        <dsp:cNvPr id="0" name=""/>
        <dsp:cNvSpPr/>
      </dsp:nvSpPr>
      <dsp:spPr>
        <a:xfrm>
          <a:off x="0" y="227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ED1736E4-ADC6-4ECC-BF09-2F50990D46FC}">
      <dsp:nvSpPr>
        <dsp:cNvPr id="0" name=""/>
        <dsp:cNvSpPr/>
      </dsp:nvSpPr>
      <dsp:spPr>
        <a:xfrm>
          <a:off x="214027" y="6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kern="1200" dirty="0"/>
            <a:t> </a:t>
          </a:r>
          <a:r>
            <a:rPr lang="en-US" sz="1500" b="1" kern="1200" dirty="0"/>
            <a:t>Application Layer</a:t>
          </a:r>
          <a:endParaRPr lang="en-IN" sz="1500" kern="1200" dirty="0"/>
        </a:p>
      </dsp:txBody>
      <dsp:txXfrm>
        <a:off x="235643" y="27904"/>
        <a:ext cx="2953156" cy="399568"/>
      </dsp:txXfrm>
    </dsp:sp>
    <dsp:sp modelId="{B6A66268-4228-488D-A12B-A669DBD12D2C}">
      <dsp:nvSpPr>
        <dsp:cNvPr id="0" name=""/>
        <dsp:cNvSpPr/>
      </dsp:nvSpPr>
      <dsp:spPr>
        <a:xfrm>
          <a:off x="0" y="908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A49229C2-8CB6-4F6C-B0DC-1B9C6AD3E3EE}">
      <dsp:nvSpPr>
        <dsp:cNvPr id="0" name=""/>
        <dsp:cNvSpPr/>
      </dsp:nvSpPr>
      <dsp:spPr>
        <a:xfrm>
          <a:off x="214027" y="686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Presentation Layer</a:t>
          </a:r>
          <a:endParaRPr lang="en-IN" sz="1500" b="1" kern="1200" dirty="0"/>
        </a:p>
      </dsp:txBody>
      <dsp:txXfrm>
        <a:off x="235643" y="708304"/>
        <a:ext cx="2953156" cy="399568"/>
      </dsp:txXfrm>
    </dsp:sp>
    <dsp:sp modelId="{1EA444BD-BC68-4548-B404-A2B6EE6775BD}">
      <dsp:nvSpPr>
        <dsp:cNvPr id="0" name=""/>
        <dsp:cNvSpPr/>
      </dsp:nvSpPr>
      <dsp:spPr>
        <a:xfrm>
          <a:off x="0" y="15884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8008C0E-E0A5-4FBD-8701-7DB425DD3B1B}">
      <dsp:nvSpPr>
        <dsp:cNvPr id="0" name=""/>
        <dsp:cNvSpPr/>
      </dsp:nvSpPr>
      <dsp:spPr>
        <a:xfrm>
          <a:off x="214027" y="13670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Session Layer</a:t>
          </a:r>
          <a:endParaRPr lang="en-IN" sz="1500" b="1" kern="1200" dirty="0"/>
        </a:p>
      </dsp:txBody>
      <dsp:txXfrm>
        <a:off x="235643" y="1388704"/>
        <a:ext cx="2953156" cy="399568"/>
      </dsp:txXfrm>
    </dsp:sp>
    <dsp:sp modelId="{05CA7B1C-6835-4ECC-ACD1-FEF93CD16A8C}">
      <dsp:nvSpPr>
        <dsp:cNvPr id="0" name=""/>
        <dsp:cNvSpPr/>
      </dsp:nvSpPr>
      <dsp:spPr>
        <a:xfrm>
          <a:off x="0" y="22688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F53E7F0C-CB89-4535-92F2-CC6E5C962A41}">
      <dsp:nvSpPr>
        <dsp:cNvPr id="0" name=""/>
        <dsp:cNvSpPr/>
      </dsp:nvSpPr>
      <dsp:spPr>
        <a:xfrm>
          <a:off x="214027" y="20474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Transport Layer</a:t>
          </a:r>
          <a:endParaRPr lang="en-IN" sz="1500" b="1" kern="1200" dirty="0"/>
        </a:p>
      </dsp:txBody>
      <dsp:txXfrm>
        <a:off x="235643" y="2069104"/>
        <a:ext cx="2953156" cy="399568"/>
      </dsp:txXfrm>
    </dsp:sp>
    <dsp:sp modelId="{83001CC2-2031-476A-A17E-5259F08DE27E}">
      <dsp:nvSpPr>
        <dsp:cNvPr id="0" name=""/>
        <dsp:cNvSpPr/>
      </dsp:nvSpPr>
      <dsp:spPr>
        <a:xfrm>
          <a:off x="0" y="29492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44E4C513-7CAB-4A46-A129-5A2E94338C13}">
      <dsp:nvSpPr>
        <dsp:cNvPr id="0" name=""/>
        <dsp:cNvSpPr/>
      </dsp:nvSpPr>
      <dsp:spPr>
        <a:xfrm>
          <a:off x="214027" y="27278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2749504"/>
        <a:ext cx="2953156" cy="399568"/>
      </dsp:txXfrm>
    </dsp:sp>
    <dsp:sp modelId="{85AE97F6-FA7D-49CD-9287-09070D911C61}">
      <dsp:nvSpPr>
        <dsp:cNvPr id="0" name=""/>
        <dsp:cNvSpPr/>
      </dsp:nvSpPr>
      <dsp:spPr>
        <a:xfrm>
          <a:off x="0" y="3629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0F8111B-3EA4-4641-BE29-CA8B30EF1F02}">
      <dsp:nvSpPr>
        <dsp:cNvPr id="0" name=""/>
        <dsp:cNvSpPr/>
      </dsp:nvSpPr>
      <dsp:spPr>
        <a:xfrm>
          <a:off x="214027" y="3408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3429904"/>
        <a:ext cx="2953156" cy="399568"/>
      </dsp:txXfrm>
    </dsp:sp>
    <dsp:sp modelId="{76328757-8968-4B8A-B35A-2264BCCCD805}">
      <dsp:nvSpPr>
        <dsp:cNvPr id="0" name=""/>
        <dsp:cNvSpPr/>
      </dsp:nvSpPr>
      <dsp:spPr>
        <a:xfrm>
          <a:off x="0" y="4310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C0CF4E10-80FE-4C3D-91D4-6AFE8D0780AC}">
      <dsp:nvSpPr>
        <dsp:cNvPr id="0" name=""/>
        <dsp:cNvSpPr/>
      </dsp:nvSpPr>
      <dsp:spPr>
        <a:xfrm>
          <a:off x="214027" y="4088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4110304"/>
        <a:ext cx="2953156" cy="39956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23106C-6CF8-41FD-B59F-19033ABF43D8}">
      <dsp:nvSpPr>
        <dsp:cNvPr id="0" name=""/>
        <dsp:cNvSpPr/>
      </dsp:nvSpPr>
      <dsp:spPr>
        <a:xfrm>
          <a:off x="0" y="227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ED1736E4-ADC6-4ECC-BF09-2F50990D46FC}">
      <dsp:nvSpPr>
        <dsp:cNvPr id="0" name=""/>
        <dsp:cNvSpPr/>
      </dsp:nvSpPr>
      <dsp:spPr>
        <a:xfrm>
          <a:off x="214027" y="6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kern="1200" dirty="0"/>
            <a:t> </a:t>
          </a:r>
          <a:r>
            <a:rPr lang="en-US" sz="1500" b="1" kern="1200" dirty="0"/>
            <a:t>Application Layer</a:t>
          </a:r>
          <a:endParaRPr lang="en-IN" sz="1500" kern="1200" dirty="0"/>
        </a:p>
      </dsp:txBody>
      <dsp:txXfrm>
        <a:off x="235643" y="27904"/>
        <a:ext cx="2953156" cy="399568"/>
      </dsp:txXfrm>
    </dsp:sp>
    <dsp:sp modelId="{B6A66268-4228-488D-A12B-A669DBD12D2C}">
      <dsp:nvSpPr>
        <dsp:cNvPr id="0" name=""/>
        <dsp:cNvSpPr/>
      </dsp:nvSpPr>
      <dsp:spPr>
        <a:xfrm>
          <a:off x="0" y="908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A49229C2-8CB6-4F6C-B0DC-1B9C6AD3E3EE}">
      <dsp:nvSpPr>
        <dsp:cNvPr id="0" name=""/>
        <dsp:cNvSpPr/>
      </dsp:nvSpPr>
      <dsp:spPr>
        <a:xfrm>
          <a:off x="214027" y="686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Presentation Layer</a:t>
          </a:r>
          <a:endParaRPr lang="en-IN" sz="1500" b="1" kern="1200" dirty="0"/>
        </a:p>
      </dsp:txBody>
      <dsp:txXfrm>
        <a:off x="235643" y="708304"/>
        <a:ext cx="2953156" cy="399568"/>
      </dsp:txXfrm>
    </dsp:sp>
    <dsp:sp modelId="{1EA444BD-BC68-4548-B404-A2B6EE6775BD}">
      <dsp:nvSpPr>
        <dsp:cNvPr id="0" name=""/>
        <dsp:cNvSpPr/>
      </dsp:nvSpPr>
      <dsp:spPr>
        <a:xfrm>
          <a:off x="0" y="15884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8008C0E-E0A5-4FBD-8701-7DB425DD3B1B}">
      <dsp:nvSpPr>
        <dsp:cNvPr id="0" name=""/>
        <dsp:cNvSpPr/>
      </dsp:nvSpPr>
      <dsp:spPr>
        <a:xfrm>
          <a:off x="214027" y="13670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Session Layer</a:t>
          </a:r>
          <a:endParaRPr lang="en-IN" sz="1500" b="1" kern="1200" dirty="0"/>
        </a:p>
      </dsp:txBody>
      <dsp:txXfrm>
        <a:off x="235643" y="1388704"/>
        <a:ext cx="2953156" cy="399568"/>
      </dsp:txXfrm>
    </dsp:sp>
    <dsp:sp modelId="{05CA7B1C-6835-4ECC-ACD1-FEF93CD16A8C}">
      <dsp:nvSpPr>
        <dsp:cNvPr id="0" name=""/>
        <dsp:cNvSpPr/>
      </dsp:nvSpPr>
      <dsp:spPr>
        <a:xfrm>
          <a:off x="0" y="22688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F53E7F0C-CB89-4535-92F2-CC6E5C962A41}">
      <dsp:nvSpPr>
        <dsp:cNvPr id="0" name=""/>
        <dsp:cNvSpPr/>
      </dsp:nvSpPr>
      <dsp:spPr>
        <a:xfrm>
          <a:off x="214027" y="20474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Transport Layer</a:t>
          </a:r>
          <a:endParaRPr lang="en-IN" sz="1500" b="1" kern="1200" dirty="0"/>
        </a:p>
      </dsp:txBody>
      <dsp:txXfrm>
        <a:off x="235643" y="2069104"/>
        <a:ext cx="2953156" cy="399568"/>
      </dsp:txXfrm>
    </dsp:sp>
    <dsp:sp modelId="{83001CC2-2031-476A-A17E-5259F08DE27E}">
      <dsp:nvSpPr>
        <dsp:cNvPr id="0" name=""/>
        <dsp:cNvSpPr/>
      </dsp:nvSpPr>
      <dsp:spPr>
        <a:xfrm>
          <a:off x="0" y="29492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44E4C513-7CAB-4A46-A129-5A2E94338C13}">
      <dsp:nvSpPr>
        <dsp:cNvPr id="0" name=""/>
        <dsp:cNvSpPr/>
      </dsp:nvSpPr>
      <dsp:spPr>
        <a:xfrm>
          <a:off x="214027" y="27278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Network Layer</a:t>
          </a:r>
          <a:endParaRPr lang="en-IN" sz="1500" b="1" kern="1200" dirty="0"/>
        </a:p>
      </dsp:txBody>
      <dsp:txXfrm>
        <a:off x="235643" y="2749504"/>
        <a:ext cx="2953156" cy="399568"/>
      </dsp:txXfrm>
    </dsp:sp>
    <dsp:sp modelId="{85AE97F6-FA7D-49CD-9287-09070D911C61}">
      <dsp:nvSpPr>
        <dsp:cNvPr id="0" name=""/>
        <dsp:cNvSpPr/>
      </dsp:nvSpPr>
      <dsp:spPr>
        <a:xfrm>
          <a:off x="0" y="3629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0F8111B-3EA4-4641-BE29-CA8B30EF1F02}">
      <dsp:nvSpPr>
        <dsp:cNvPr id="0" name=""/>
        <dsp:cNvSpPr/>
      </dsp:nvSpPr>
      <dsp:spPr>
        <a:xfrm>
          <a:off x="214027" y="3408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3429904"/>
        <a:ext cx="2953156" cy="399568"/>
      </dsp:txXfrm>
    </dsp:sp>
    <dsp:sp modelId="{76328757-8968-4B8A-B35A-2264BCCCD805}">
      <dsp:nvSpPr>
        <dsp:cNvPr id="0" name=""/>
        <dsp:cNvSpPr/>
      </dsp:nvSpPr>
      <dsp:spPr>
        <a:xfrm>
          <a:off x="0" y="4310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C0CF4E10-80FE-4C3D-91D4-6AFE8D0780AC}">
      <dsp:nvSpPr>
        <dsp:cNvPr id="0" name=""/>
        <dsp:cNvSpPr/>
      </dsp:nvSpPr>
      <dsp:spPr>
        <a:xfrm>
          <a:off x="214027" y="4088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4110304"/>
        <a:ext cx="2953156" cy="39956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23106C-6CF8-41FD-B59F-19033ABF43D8}">
      <dsp:nvSpPr>
        <dsp:cNvPr id="0" name=""/>
        <dsp:cNvSpPr/>
      </dsp:nvSpPr>
      <dsp:spPr>
        <a:xfrm>
          <a:off x="0" y="227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ED1736E4-ADC6-4ECC-BF09-2F50990D46FC}">
      <dsp:nvSpPr>
        <dsp:cNvPr id="0" name=""/>
        <dsp:cNvSpPr/>
      </dsp:nvSpPr>
      <dsp:spPr>
        <a:xfrm>
          <a:off x="214027" y="6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kern="1200" dirty="0"/>
            <a:t> </a:t>
          </a:r>
          <a:r>
            <a:rPr lang="en-US" sz="1500" b="1" kern="1200" dirty="0"/>
            <a:t>Application Layer</a:t>
          </a:r>
          <a:endParaRPr lang="en-IN" sz="1500" kern="1200" dirty="0"/>
        </a:p>
      </dsp:txBody>
      <dsp:txXfrm>
        <a:off x="235643" y="27904"/>
        <a:ext cx="2953156" cy="399568"/>
      </dsp:txXfrm>
    </dsp:sp>
    <dsp:sp modelId="{B6A66268-4228-488D-A12B-A669DBD12D2C}">
      <dsp:nvSpPr>
        <dsp:cNvPr id="0" name=""/>
        <dsp:cNvSpPr/>
      </dsp:nvSpPr>
      <dsp:spPr>
        <a:xfrm>
          <a:off x="0" y="908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A49229C2-8CB6-4F6C-B0DC-1B9C6AD3E3EE}">
      <dsp:nvSpPr>
        <dsp:cNvPr id="0" name=""/>
        <dsp:cNvSpPr/>
      </dsp:nvSpPr>
      <dsp:spPr>
        <a:xfrm>
          <a:off x="214027" y="686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Presentation Layer</a:t>
          </a:r>
          <a:endParaRPr lang="en-IN" sz="1500" b="1" kern="1200" dirty="0"/>
        </a:p>
      </dsp:txBody>
      <dsp:txXfrm>
        <a:off x="235643" y="708304"/>
        <a:ext cx="2953156" cy="399568"/>
      </dsp:txXfrm>
    </dsp:sp>
    <dsp:sp modelId="{1EA444BD-BC68-4548-B404-A2B6EE6775BD}">
      <dsp:nvSpPr>
        <dsp:cNvPr id="0" name=""/>
        <dsp:cNvSpPr/>
      </dsp:nvSpPr>
      <dsp:spPr>
        <a:xfrm>
          <a:off x="0" y="15884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8008C0E-E0A5-4FBD-8701-7DB425DD3B1B}">
      <dsp:nvSpPr>
        <dsp:cNvPr id="0" name=""/>
        <dsp:cNvSpPr/>
      </dsp:nvSpPr>
      <dsp:spPr>
        <a:xfrm>
          <a:off x="214027" y="13670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Session Layer</a:t>
          </a:r>
          <a:endParaRPr lang="en-IN" sz="1500" b="1" kern="1200" dirty="0"/>
        </a:p>
      </dsp:txBody>
      <dsp:txXfrm>
        <a:off x="235643" y="1388704"/>
        <a:ext cx="2953156" cy="399568"/>
      </dsp:txXfrm>
    </dsp:sp>
    <dsp:sp modelId="{05CA7B1C-6835-4ECC-ACD1-FEF93CD16A8C}">
      <dsp:nvSpPr>
        <dsp:cNvPr id="0" name=""/>
        <dsp:cNvSpPr/>
      </dsp:nvSpPr>
      <dsp:spPr>
        <a:xfrm>
          <a:off x="0" y="22688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F53E7F0C-CB89-4535-92F2-CC6E5C962A41}">
      <dsp:nvSpPr>
        <dsp:cNvPr id="0" name=""/>
        <dsp:cNvSpPr/>
      </dsp:nvSpPr>
      <dsp:spPr>
        <a:xfrm>
          <a:off x="214027" y="20474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Transport Layer</a:t>
          </a:r>
          <a:endParaRPr lang="en-IN" sz="1500" b="1" kern="1200" dirty="0"/>
        </a:p>
      </dsp:txBody>
      <dsp:txXfrm>
        <a:off x="235643" y="2069104"/>
        <a:ext cx="2953156" cy="399568"/>
      </dsp:txXfrm>
    </dsp:sp>
    <dsp:sp modelId="{83001CC2-2031-476A-A17E-5259F08DE27E}">
      <dsp:nvSpPr>
        <dsp:cNvPr id="0" name=""/>
        <dsp:cNvSpPr/>
      </dsp:nvSpPr>
      <dsp:spPr>
        <a:xfrm>
          <a:off x="0" y="29492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44E4C513-7CAB-4A46-A129-5A2E94338C13}">
      <dsp:nvSpPr>
        <dsp:cNvPr id="0" name=""/>
        <dsp:cNvSpPr/>
      </dsp:nvSpPr>
      <dsp:spPr>
        <a:xfrm>
          <a:off x="214027" y="27278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Network Layer</a:t>
          </a:r>
          <a:endParaRPr lang="en-IN" sz="1500" b="1" kern="1200" dirty="0"/>
        </a:p>
      </dsp:txBody>
      <dsp:txXfrm>
        <a:off x="235643" y="2749504"/>
        <a:ext cx="2953156" cy="399568"/>
      </dsp:txXfrm>
    </dsp:sp>
    <dsp:sp modelId="{85AE97F6-FA7D-49CD-9287-09070D911C61}">
      <dsp:nvSpPr>
        <dsp:cNvPr id="0" name=""/>
        <dsp:cNvSpPr/>
      </dsp:nvSpPr>
      <dsp:spPr>
        <a:xfrm>
          <a:off x="0" y="3629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0F8111B-3EA4-4641-BE29-CA8B30EF1F02}">
      <dsp:nvSpPr>
        <dsp:cNvPr id="0" name=""/>
        <dsp:cNvSpPr/>
      </dsp:nvSpPr>
      <dsp:spPr>
        <a:xfrm>
          <a:off x="214027" y="3408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Data-Link Layer</a:t>
          </a:r>
          <a:endParaRPr lang="en-IN" sz="1500" b="1" kern="1200" dirty="0"/>
        </a:p>
      </dsp:txBody>
      <dsp:txXfrm>
        <a:off x="235643" y="3429904"/>
        <a:ext cx="2953156" cy="399568"/>
      </dsp:txXfrm>
    </dsp:sp>
    <dsp:sp modelId="{76328757-8968-4B8A-B35A-2264BCCCD805}">
      <dsp:nvSpPr>
        <dsp:cNvPr id="0" name=""/>
        <dsp:cNvSpPr/>
      </dsp:nvSpPr>
      <dsp:spPr>
        <a:xfrm>
          <a:off x="0" y="4310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C0CF4E10-80FE-4C3D-91D4-6AFE8D0780AC}">
      <dsp:nvSpPr>
        <dsp:cNvPr id="0" name=""/>
        <dsp:cNvSpPr/>
      </dsp:nvSpPr>
      <dsp:spPr>
        <a:xfrm>
          <a:off x="214027" y="4088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l" defTabSz="666750">
            <a:lnSpc>
              <a:spcPct val="90000"/>
            </a:lnSpc>
            <a:spcBef>
              <a:spcPct val="0"/>
            </a:spcBef>
            <a:spcAft>
              <a:spcPct val="35000"/>
            </a:spcAft>
            <a:buNone/>
          </a:pPr>
          <a:endParaRPr lang="en-IN" sz="1500" kern="1200" dirty="0"/>
        </a:p>
      </dsp:txBody>
      <dsp:txXfrm>
        <a:off x="235643" y="4110304"/>
        <a:ext cx="2953156" cy="39956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23106C-6CF8-41FD-B59F-19033ABF43D8}">
      <dsp:nvSpPr>
        <dsp:cNvPr id="0" name=""/>
        <dsp:cNvSpPr/>
      </dsp:nvSpPr>
      <dsp:spPr>
        <a:xfrm>
          <a:off x="0" y="227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ED1736E4-ADC6-4ECC-BF09-2F50990D46FC}">
      <dsp:nvSpPr>
        <dsp:cNvPr id="0" name=""/>
        <dsp:cNvSpPr/>
      </dsp:nvSpPr>
      <dsp:spPr>
        <a:xfrm>
          <a:off x="214027" y="6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kern="1200" dirty="0"/>
            <a:t> </a:t>
          </a:r>
          <a:r>
            <a:rPr lang="en-US" sz="1500" b="1" kern="1200" dirty="0"/>
            <a:t>Application Layer</a:t>
          </a:r>
          <a:endParaRPr lang="en-IN" sz="1500" kern="1200" dirty="0"/>
        </a:p>
      </dsp:txBody>
      <dsp:txXfrm>
        <a:off x="235643" y="27904"/>
        <a:ext cx="2953156" cy="399568"/>
      </dsp:txXfrm>
    </dsp:sp>
    <dsp:sp modelId="{B6A66268-4228-488D-A12B-A669DBD12D2C}">
      <dsp:nvSpPr>
        <dsp:cNvPr id="0" name=""/>
        <dsp:cNvSpPr/>
      </dsp:nvSpPr>
      <dsp:spPr>
        <a:xfrm>
          <a:off x="0" y="908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A49229C2-8CB6-4F6C-B0DC-1B9C6AD3E3EE}">
      <dsp:nvSpPr>
        <dsp:cNvPr id="0" name=""/>
        <dsp:cNvSpPr/>
      </dsp:nvSpPr>
      <dsp:spPr>
        <a:xfrm>
          <a:off x="214027" y="686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Presentation Layer</a:t>
          </a:r>
          <a:endParaRPr lang="en-IN" sz="1500" b="1" kern="1200" dirty="0"/>
        </a:p>
      </dsp:txBody>
      <dsp:txXfrm>
        <a:off x="235643" y="708304"/>
        <a:ext cx="2953156" cy="399568"/>
      </dsp:txXfrm>
    </dsp:sp>
    <dsp:sp modelId="{1EA444BD-BC68-4548-B404-A2B6EE6775BD}">
      <dsp:nvSpPr>
        <dsp:cNvPr id="0" name=""/>
        <dsp:cNvSpPr/>
      </dsp:nvSpPr>
      <dsp:spPr>
        <a:xfrm>
          <a:off x="0" y="15884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8008C0E-E0A5-4FBD-8701-7DB425DD3B1B}">
      <dsp:nvSpPr>
        <dsp:cNvPr id="0" name=""/>
        <dsp:cNvSpPr/>
      </dsp:nvSpPr>
      <dsp:spPr>
        <a:xfrm>
          <a:off x="214027" y="13670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Session Layer</a:t>
          </a:r>
          <a:endParaRPr lang="en-IN" sz="1500" b="1" kern="1200" dirty="0"/>
        </a:p>
      </dsp:txBody>
      <dsp:txXfrm>
        <a:off x="235643" y="1388704"/>
        <a:ext cx="2953156" cy="399568"/>
      </dsp:txXfrm>
    </dsp:sp>
    <dsp:sp modelId="{05CA7B1C-6835-4ECC-ACD1-FEF93CD16A8C}">
      <dsp:nvSpPr>
        <dsp:cNvPr id="0" name=""/>
        <dsp:cNvSpPr/>
      </dsp:nvSpPr>
      <dsp:spPr>
        <a:xfrm>
          <a:off x="0" y="22688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F53E7F0C-CB89-4535-92F2-CC6E5C962A41}">
      <dsp:nvSpPr>
        <dsp:cNvPr id="0" name=""/>
        <dsp:cNvSpPr/>
      </dsp:nvSpPr>
      <dsp:spPr>
        <a:xfrm>
          <a:off x="214027" y="20474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Transport Layer</a:t>
          </a:r>
          <a:endParaRPr lang="en-IN" sz="1500" b="1" kern="1200" dirty="0"/>
        </a:p>
      </dsp:txBody>
      <dsp:txXfrm>
        <a:off x="235643" y="2069104"/>
        <a:ext cx="2953156" cy="399568"/>
      </dsp:txXfrm>
    </dsp:sp>
    <dsp:sp modelId="{83001CC2-2031-476A-A17E-5259F08DE27E}">
      <dsp:nvSpPr>
        <dsp:cNvPr id="0" name=""/>
        <dsp:cNvSpPr/>
      </dsp:nvSpPr>
      <dsp:spPr>
        <a:xfrm>
          <a:off x="0" y="29492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44E4C513-7CAB-4A46-A129-5A2E94338C13}">
      <dsp:nvSpPr>
        <dsp:cNvPr id="0" name=""/>
        <dsp:cNvSpPr/>
      </dsp:nvSpPr>
      <dsp:spPr>
        <a:xfrm>
          <a:off x="214027" y="27278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Network Layer</a:t>
          </a:r>
          <a:endParaRPr lang="en-IN" sz="1500" b="1" kern="1200" dirty="0"/>
        </a:p>
      </dsp:txBody>
      <dsp:txXfrm>
        <a:off x="235643" y="2749504"/>
        <a:ext cx="2953156" cy="399568"/>
      </dsp:txXfrm>
    </dsp:sp>
    <dsp:sp modelId="{85AE97F6-FA7D-49CD-9287-09070D911C61}">
      <dsp:nvSpPr>
        <dsp:cNvPr id="0" name=""/>
        <dsp:cNvSpPr/>
      </dsp:nvSpPr>
      <dsp:spPr>
        <a:xfrm>
          <a:off x="0" y="36296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D0F8111B-3EA4-4641-BE29-CA8B30EF1F02}">
      <dsp:nvSpPr>
        <dsp:cNvPr id="0" name=""/>
        <dsp:cNvSpPr/>
      </dsp:nvSpPr>
      <dsp:spPr>
        <a:xfrm>
          <a:off x="214027" y="34082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Data-Link Layer</a:t>
          </a:r>
          <a:endParaRPr lang="en-IN" sz="1500" b="1" kern="1200" dirty="0"/>
        </a:p>
      </dsp:txBody>
      <dsp:txXfrm>
        <a:off x="235643" y="3429904"/>
        <a:ext cx="2953156" cy="399568"/>
      </dsp:txXfrm>
    </dsp:sp>
    <dsp:sp modelId="{76328757-8968-4B8A-B35A-2264BCCCD805}">
      <dsp:nvSpPr>
        <dsp:cNvPr id="0" name=""/>
        <dsp:cNvSpPr/>
      </dsp:nvSpPr>
      <dsp:spPr>
        <a:xfrm>
          <a:off x="0" y="4310088"/>
          <a:ext cx="4280555" cy="378000"/>
        </a:xfrm>
        <a:prstGeom prst="rect">
          <a:avLst/>
        </a:prstGeom>
        <a:solidFill>
          <a:schemeClr val="lt1">
            <a:alpha val="90000"/>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dsp:style>
    </dsp:sp>
    <dsp:sp modelId="{C0CF4E10-80FE-4C3D-91D4-6AFE8D0780AC}">
      <dsp:nvSpPr>
        <dsp:cNvPr id="0" name=""/>
        <dsp:cNvSpPr/>
      </dsp:nvSpPr>
      <dsp:spPr>
        <a:xfrm>
          <a:off x="214027" y="4088688"/>
          <a:ext cx="2996388"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101600">
            <a:schemeClr val="tx1">
              <a:alpha val="6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13256" tIns="0" rIns="113256" bIns="0" numCol="1" spcCol="1270" anchor="ctr" anchorCtr="0">
          <a:noAutofit/>
        </a:bodyPr>
        <a:lstStyle/>
        <a:p>
          <a:pPr marL="0" lvl="0" indent="0" algn="ctr" defTabSz="666750">
            <a:lnSpc>
              <a:spcPct val="90000"/>
            </a:lnSpc>
            <a:spcBef>
              <a:spcPct val="0"/>
            </a:spcBef>
            <a:spcAft>
              <a:spcPct val="35000"/>
            </a:spcAft>
            <a:buNone/>
          </a:pPr>
          <a:r>
            <a:rPr lang="en-US" sz="1500" b="1" kern="1200" dirty="0"/>
            <a:t>Physical Layer</a:t>
          </a:r>
          <a:endParaRPr lang="en-IN" sz="1500" b="1" kern="1200" dirty="0"/>
        </a:p>
      </dsp:txBody>
      <dsp:txXfrm>
        <a:off x="235643" y="4110304"/>
        <a:ext cx="2953156" cy="39956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gif>
</file>

<file path=ppt/media/image4.gif>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39055A8-6754-4F27-8010-BF142982DD03}"/>
              </a:ext>
            </a:extLst>
          </p:cNvPr>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61A4A20-9E70-4ADF-93C1-5AE458194889}"/>
              </a:ext>
            </a:extLst>
          </p:cNvPr>
          <p:cNvSpPr>
            <a:spLocks noGrp="1"/>
          </p:cNvSpPr>
          <p:nvPr>
            <p:ph type="ctrTitle"/>
          </p:nvPr>
        </p:nvSpPr>
        <p:spPr>
          <a:xfrm>
            <a:off x="649224" y="749808"/>
            <a:ext cx="10552176" cy="3557016"/>
          </a:xfrm>
        </p:spPr>
        <p:txBody>
          <a:bodyPr anchor="t">
            <a:normAutofit/>
          </a:bodyPr>
          <a:lstStyle>
            <a:lvl1pPr algn="l">
              <a:defRPr sz="8800">
                <a:solidFill>
                  <a:srgbClr val="FFFFFF"/>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A1A2C5-995E-4938-A286-FF484EFA52D5}"/>
              </a:ext>
            </a:extLst>
          </p:cNvPr>
          <p:cNvSpPr>
            <a:spLocks noGrp="1"/>
          </p:cNvSpPr>
          <p:nvPr>
            <p:ph type="subTitle" idx="1"/>
          </p:nvPr>
        </p:nvSpPr>
        <p:spPr>
          <a:xfrm>
            <a:off x="649224" y="4315968"/>
            <a:ext cx="10552176" cy="1280160"/>
          </a:xfrm>
        </p:spPr>
        <p:txBody>
          <a:bodyPr anchor="b">
            <a:normAutofit/>
          </a:bodyPr>
          <a:lstStyle>
            <a:lvl1pPr marL="0" indent="0" algn="l">
              <a:lnSpc>
                <a:spcPct val="100000"/>
              </a:lnSpc>
              <a:buNone/>
              <a:defRPr sz="2800" b="1">
                <a:solidFill>
                  <a:srgbClr val="FFFFFF"/>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22B2B54-AE65-400A-9A43-C7E9A2D09406}"/>
              </a:ext>
            </a:extLst>
          </p:cNvPr>
          <p:cNvSpPr>
            <a:spLocks noGrp="1"/>
          </p:cNvSpPr>
          <p:nvPr>
            <p:ph type="dt" sz="half" idx="10"/>
          </p:nvPr>
        </p:nvSpPr>
        <p:spPr/>
        <p:txBody>
          <a:bodyPr/>
          <a:lstStyle>
            <a:lvl1pPr>
              <a:defRPr>
                <a:solidFill>
                  <a:srgbClr val="FFFFFF"/>
                </a:solidFill>
              </a:defRPr>
            </a:lvl1pPr>
          </a:lstStyle>
          <a:p>
            <a:fld id="{EE518CBA-D8B4-47B2-892B-826C26D1B466}" type="datetimeFigureOut">
              <a:rPr lang="en-US" smtClean="0"/>
              <a:pPr/>
              <a:t>10/14/2022</a:t>
            </a:fld>
            <a:endParaRPr lang="en-US" dirty="0"/>
          </a:p>
        </p:txBody>
      </p:sp>
      <p:sp>
        <p:nvSpPr>
          <p:cNvPr id="5" name="Footer Placeholder 4">
            <a:extLst>
              <a:ext uri="{FF2B5EF4-FFF2-40B4-BE49-F238E27FC236}">
                <a16:creationId xmlns:a16="http://schemas.microsoft.com/office/drawing/2014/main" id="{BE77D3C2-CF25-407F-9633-CC1C7EC2C12E}"/>
              </a:ext>
            </a:extLst>
          </p:cNvPr>
          <p:cNvSpPr>
            <a:spLocks noGrp="1"/>
          </p:cNvSpPr>
          <p:nvPr>
            <p:ph type="ftr" sz="quarter" idx="11"/>
          </p:nvPr>
        </p:nvSpPr>
        <p:spPr/>
        <p:txBody>
          <a:bodyPr/>
          <a:lstStyle>
            <a:lvl1pPr>
              <a:defRPr>
                <a:solidFill>
                  <a:srgbClr val="FFFFFF"/>
                </a:solidFill>
              </a:defRPr>
            </a:lvl1pPr>
          </a:lstStyle>
          <a:p>
            <a:endParaRPr lang="en-US" dirty="0">
              <a:solidFill>
                <a:srgbClr val="FFFFFF"/>
              </a:solidFill>
            </a:endParaRPr>
          </a:p>
        </p:txBody>
      </p:sp>
      <p:sp>
        <p:nvSpPr>
          <p:cNvPr id="6" name="Slide Number Placeholder 5">
            <a:extLst>
              <a:ext uri="{FF2B5EF4-FFF2-40B4-BE49-F238E27FC236}">
                <a16:creationId xmlns:a16="http://schemas.microsoft.com/office/drawing/2014/main" id="{B9844EC1-9618-44EF-8FF9-4E5924669FF4}"/>
              </a:ext>
            </a:extLst>
          </p:cNvPr>
          <p:cNvSpPr>
            <a:spLocks noGrp="1"/>
          </p:cNvSpPr>
          <p:nvPr>
            <p:ph type="sldNum" sz="quarter" idx="12"/>
          </p:nvPr>
        </p:nvSpPr>
        <p:spPr/>
        <p:txBody>
          <a:bodyPr/>
          <a:lstStyle>
            <a:lvl1pPr>
              <a:defRPr>
                <a:solidFill>
                  <a:srgbClr val="FFFFFF"/>
                </a:solidFill>
              </a:defRPr>
            </a:lvl1pPr>
          </a:lstStyle>
          <a:p>
            <a:fld id="{0D4885A8-DDA8-4FCF-AB25-DA8F78EC7557}" type="slidenum">
              <a:rPr lang="en-US" smtClean="0"/>
              <a:pPr/>
              <a:t>‹#›</a:t>
            </a:fld>
            <a:endParaRPr lang="en-US" dirty="0"/>
          </a:p>
        </p:txBody>
      </p:sp>
    </p:spTree>
    <p:extLst>
      <p:ext uri="{BB962C8B-B14F-4D97-AF65-F5344CB8AC3E}">
        <p14:creationId xmlns:p14="http://schemas.microsoft.com/office/powerpoint/2010/main" val="3706224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F8405-68CE-491F-9603-4740C5B3CE1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63CE1E3-3EF1-47E0-A2C6-0077690F4D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E27FC9-17CA-4FBF-993C-52F712FF16EE}"/>
              </a:ext>
            </a:extLst>
          </p:cNvPr>
          <p:cNvSpPr>
            <a:spLocks noGrp="1"/>
          </p:cNvSpPr>
          <p:nvPr>
            <p:ph type="dt" sz="half" idx="10"/>
          </p:nvPr>
        </p:nvSpPr>
        <p:spPr/>
        <p:txBody>
          <a:bodyPr/>
          <a:lstStyle/>
          <a:p>
            <a:fld id="{EE518CBA-D8B4-47B2-892B-826C26D1B466}" type="datetimeFigureOut">
              <a:rPr lang="en-US" smtClean="0"/>
              <a:t>10/14/2022</a:t>
            </a:fld>
            <a:endParaRPr lang="en-US" dirty="0"/>
          </a:p>
        </p:txBody>
      </p:sp>
      <p:sp>
        <p:nvSpPr>
          <p:cNvPr id="5" name="Footer Placeholder 4">
            <a:extLst>
              <a:ext uri="{FF2B5EF4-FFF2-40B4-BE49-F238E27FC236}">
                <a16:creationId xmlns:a16="http://schemas.microsoft.com/office/drawing/2014/main" id="{078EBFE2-B030-4841-A572-05CA07028D9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36ED80D-71E3-4DA4-B807-443A846F6EA7}"/>
              </a:ext>
            </a:extLst>
          </p:cNvPr>
          <p:cNvSpPr>
            <a:spLocks noGrp="1"/>
          </p:cNvSpPr>
          <p:nvPr>
            <p:ph type="sldNum" sz="quarter" idx="12"/>
          </p:nvPr>
        </p:nvSpPr>
        <p:spPr/>
        <p:txBody>
          <a:bodyPr/>
          <a:lstStyle/>
          <a:p>
            <a:fld id="{0D4885A8-DDA8-4FCF-AB25-DA8F78EC7557}" type="slidenum">
              <a:rPr lang="en-US" smtClean="0"/>
              <a:t>‹#›</a:t>
            </a:fld>
            <a:endParaRPr lang="en-US" dirty="0"/>
          </a:p>
        </p:txBody>
      </p:sp>
    </p:spTree>
    <p:extLst>
      <p:ext uri="{BB962C8B-B14F-4D97-AF65-F5344CB8AC3E}">
        <p14:creationId xmlns:p14="http://schemas.microsoft.com/office/powerpoint/2010/main" val="309362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608ED9-1894-4019-B694-1D9693B9FE0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0F71D92-9966-4334-9C4F-DF713993205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AAB259-7DF6-4414-B377-7E6BE0060C30}"/>
              </a:ext>
            </a:extLst>
          </p:cNvPr>
          <p:cNvSpPr>
            <a:spLocks noGrp="1"/>
          </p:cNvSpPr>
          <p:nvPr>
            <p:ph type="dt" sz="half" idx="10"/>
          </p:nvPr>
        </p:nvSpPr>
        <p:spPr/>
        <p:txBody>
          <a:bodyPr/>
          <a:lstStyle/>
          <a:p>
            <a:fld id="{EE518CBA-D8B4-47B2-892B-826C26D1B466}" type="datetimeFigureOut">
              <a:rPr lang="en-US" smtClean="0"/>
              <a:t>10/14/2022</a:t>
            </a:fld>
            <a:endParaRPr lang="en-US" dirty="0"/>
          </a:p>
        </p:txBody>
      </p:sp>
      <p:sp>
        <p:nvSpPr>
          <p:cNvPr id="5" name="Footer Placeholder 4">
            <a:extLst>
              <a:ext uri="{FF2B5EF4-FFF2-40B4-BE49-F238E27FC236}">
                <a16:creationId xmlns:a16="http://schemas.microsoft.com/office/drawing/2014/main" id="{A2077192-D9CC-47B3-8528-362AADD7DC2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92D34BD-D0BE-4F88-BBB9-4E805A3FDB2D}"/>
              </a:ext>
            </a:extLst>
          </p:cNvPr>
          <p:cNvSpPr>
            <a:spLocks noGrp="1"/>
          </p:cNvSpPr>
          <p:nvPr>
            <p:ph type="sldNum" sz="quarter" idx="12"/>
          </p:nvPr>
        </p:nvSpPr>
        <p:spPr/>
        <p:txBody>
          <a:bodyPr/>
          <a:lstStyle/>
          <a:p>
            <a:fld id="{0D4885A8-DDA8-4FCF-AB25-DA8F78EC7557}" type="slidenum">
              <a:rPr lang="en-US" smtClean="0"/>
              <a:t>‹#›</a:t>
            </a:fld>
            <a:endParaRPr lang="en-US" dirty="0"/>
          </a:p>
        </p:txBody>
      </p:sp>
    </p:spTree>
    <p:extLst>
      <p:ext uri="{BB962C8B-B14F-4D97-AF65-F5344CB8AC3E}">
        <p14:creationId xmlns:p14="http://schemas.microsoft.com/office/powerpoint/2010/main" val="12098077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6998E-60B9-44FD-B71B-407CE234E40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DBC44ED-C49E-464D-A8E8-7E8FB156BB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653930F-839A-448C-B22F-17DCF8824A04}"/>
              </a:ext>
            </a:extLst>
          </p:cNvPr>
          <p:cNvSpPr>
            <a:spLocks noGrp="1"/>
          </p:cNvSpPr>
          <p:nvPr>
            <p:ph type="dt" sz="half" idx="10"/>
          </p:nvPr>
        </p:nvSpPr>
        <p:spPr/>
        <p:txBody>
          <a:bodyPr/>
          <a:lstStyle/>
          <a:p>
            <a:fld id="{EE518CBA-D8B4-47B2-892B-826C26D1B466}" type="datetimeFigureOut">
              <a:rPr lang="en-US" smtClean="0"/>
              <a:t>10/14/2022</a:t>
            </a:fld>
            <a:endParaRPr lang="en-US" dirty="0"/>
          </a:p>
        </p:txBody>
      </p:sp>
      <p:sp>
        <p:nvSpPr>
          <p:cNvPr id="5" name="Footer Placeholder 4">
            <a:extLst>
              <a:ext uri="{FF2B5EF4-FFF2-40B4-BE49-F238E27FC236}">
                <a16:creationId xmlns:a16="http://schemas.microsoft.com/office/drawing/2014/main" id="{598ED610-56DE-4381-B9BA-74E9F70291E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3EE3EBA-BBD3-4D2C-BA7E-BA64E8FC1A09}"/>
              </a:ext>
            </a:extLst>
          </p:cNvPr>
          <p:cNvSpPr>
            <a:spLocks noGrp="1"/>
          </p:cNvSpPr>
          <p:nvPr>
            <p:ph type="sldNum" sz="quarter" idx="12"/>
          </p:nvPr>
        </p:nvSpPr>
        <p:spPr/>
        <p:txBody>
          <a:bodyPr/>
          <a:lstStyle/>
          <a:p>
            <a:fld id="{0D4885A8-DDA8-4FCF-AB25-DA8F78EC7557}" type="slidenum">
              <a:rPr lang="en-US" smtClean="0"/>
              <a:t>‹#›</a:t>
            </a:fld>
            <a:endParaRPr lang="en-US" dirty="0"/>
          </a:p>
        </p:txBody>
      </p:sp>
    </p:spTree>
    <p:extLst>
      <p:ext uri="{BB962C8B-B14F-4D97-AF65-F5344CB8AC3E}">
        <p14:creationId xmlns:p14="http://schemas.microsoft.com/office/powerpoint/2010/main" val="643672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F6F91-C69F-4181-BC26-4A76210B8159}"/>
              </a:ext>
            </a:extLst>
          </p:cNvPr>
          <p:cNvSpPr>
            <a:spLocks noGrp="1"/>
          </p:cNvSpPr>
          <p:nvPr>
            <p:ph type="title"/>
          </p:nvPr>
        </p:nvSpPr>
        <p:spPr>
          <a:xfrm>
            <a:off x="649224" y="1709738"/>
            <a:ext cx="10552176"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B05FEDC-4DA0-420D-B6D3-C1B6C890E96B}"/>
              </a:ext>
            </a:extLst>
          </p:cNvPr>
          <p:cNvSpPr>
            <a:spLocks noGrp="1"/>
          </p:cNvSpPr>
          <p:nvPr>
            <p:ph type="body" idx="1"/>
          </p:nvPr>
        </p:nvSpPr>
        <p:spPr>
          <a:xfrm>
            <a:off x="649224" y="4589463"/>
            <a:ext cx="10552176"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038E5B0-64AB-4211-A5E9-E7B5E382CD68}"/>
              </a:ext>
            </a:extLst>
          </p:cNvPr>
          <p:cNvSpPr>
            <a:spLocks noGrp="1"/>
          </p:cNvSpPr>
          <p:nvPr>
            <p:ph type="dt" sz="half" idx="10"/>
          </p:nvPr>
        </p:nvSpPr>
        <p:spPr/>
        <p:txBody>
          <a:bodyPr/>
          <a:lstStyle/>
          <a:p>
            <a:fld id="{EE518CBA-D8B4-47B2-892B-826C26D1B466}" type="datetimeFigureOut">
              <a:rPr lang="en-US" smtClean="0"/>
              <a:t>10/14/2022</a:t>
            </a:fld>
            <a:endParaRPr lang="en-US" dirty="0"/>
          </a:p>
        </p:txBody>
      </p:sp>
      <p:sp>
        <p:nvSpPr>
          <p:cNvPr id="5" name="Footer Placeholder 4">
            <a:extLst>
              <a:ext uri="{FF2B5EF4-FFF2-40B4-BE49-F238E27FC236}">
                <a16:creationId xmlns:a16="http://schemas.microsoft.com/office/drawing/2014/main" id="{91270793-C8A6-407E-AA39-E600C49497D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63488AB-477B-4EA9-96E3-D13AA64E9E9A}"/>
              </a:ext>
            </a:extLst>
          </p:cNvPr>
          <p:cNvSpPr>
            <a:spLocks noGrp="1"/>
          </p:cNvSpPr>
          <p:nvPr>
            <p:ph type="sldNum" sz="quarter" idx="12"/>
          </p:nvPr>
        </p:nvSpPr>
        <p:spPr/>
        <p:txBody>
          <a:bodyPr/>
          <a:lstStyle/>
          <a:p>
            <a:fld id="{0D4885A8-DDA8-4FCF-AB25-DA8F78EC7557}" type="slidenum">
              <a:rPr lang="en-US" smtClean="0"/>
              <a:t>‹#›</a:t>
            </a:fld>
            <a:endParaRPr lang="en-US" dirty="0"/>
          </a:p>
        </p:txBody>
      </p:sp>
    </p:spTree>
    <p:extLst>
      <p:ext uri="{BB962C8B-B14F-4D97-AF65-F5344CB8AC3E}">
        <p14:creationId xmlns:p14="http://schemas.microsoft.com/office/powerpoint/2010/main" val="1799930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C2F94-5504-4796-A85A-57868A609E71}"/>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BC2508-96AD-4E76-BFED-4E050E3125D2}"/>
              </a:ext>
            </a:extLst>
          </p:cNvPr>
          <p:cNvSpPr>
            <a:spLocks noGrp="1"/>
          </p:cNvSpPr>
          <p:nvPr>
            <p:ph sz="half" idx="1"/>
          </p:nvPr>
        </p:nvSpPr>
        <p:spPr>
          <a:xfrm>
            <a:off x="649224" y="2029968"/>
            <a:ext cx="5120640" cy="41422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B5EE25B0-ACAA-4CEA-B676-4755C97D313B}"/>
              </a:ext>
            </a:extLst>
          </p:cNvPr>
          <p:cNvSpPr>
            <a:spLocks noGrp="1"/>
          </p:cNvSpPr>
          <p:nvPr>
            <p:ph sz="half" idx="2"/>
          </p:nvPr>
        </p:nvSpPr>
        <p:spPr>
          <a:xfrm>
            <a:off x="6126480" y="2029968"/>
            <a:ext cx="5074920" cy="41422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142DA81-A1B3-43E9-B10E-0177B34D4557}"/>
              </a:ext>
            </a:extLst>
          </p:cNvPr>
          <p:cNvSpPr>
            <a:spLocks noGrp="1"/>
          </p:cNvSpPr>
          <p:nvPr>
            <p:ph type="dt" sz="half" idx="10"/>
          </p:nvPr>
        </p:nvSpPr>
        <p:spPr/>
        <p:txBody>
          <a:bodyPr/>
          <a:lstStyle/>
          <a:p>
            <a:fld id="{EE518CBA-D8B4-47B2-892B-826C26D1B466}" type="datetimeFigureOut">
              <a:rPr lang="en-US" smtClean="0"/>
              <a:t>10/14/2022</a:t>
            </a:fld>
            <a:endParaRPr lang="en-US" dirty="0"/>
          </a:p>
        </p:txBody>
      </p:sp>
      <p:sp>
        <p:nvSpPr>
          <p:cNvPr id="6" name="Footer Placeholder 5">
            <a:extLst>
              <a:ext uri="{FF2B5EF4-FFF2-40B4-BE49-F238E27FC236}">
                <a16:creationId xmlns:a16="http://schemas.microsoft.com/office/drawing/2014/main" id="{6396FC5B-4DCB-42B7-8BE0-8A0CE036EBC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E9E3E735-1BF2-4262-ABD0-F61F04BB14A3}"/>
              </a:ext>
            </a:extLst>
          </p:cNvPr>
          <p:cNvSpPr>
            <a:spLocks noGrp="1"/>
          </p:cNvSpPr>
          <p:nvPr>
            <p:ph type="sldNum" sz="quarter" idx="12"/>
          </p:nvPr>
        </p:nvSpPr>
        <p:spPr/>
        <p:txBody>
          <a:bodyPr/>
          <a:lstStyle/>
          <a:p>
            <a:fld id="{0D4885A8-DDA8-4FCF-AB25-DA8F78EC7557}" type="slidenum">
              <a:rPr lang="en-US" smtClean="0"/>
              <a:t>‹#›</a:t>
            </a:fld>
            <a:endParaRPr lang="en-US" dirty="0"/>
          </a:p>
        </p:txBody>
      </p:sp>
    </p:spTree>
    <p:extLst>
      <p:ext uri="{BB962C8B-B14F-4D97-AF65-F5344CB8AC3E}">
        <p14:creationId xmlns:p14="http://schemas.microsoft.com/office/powerpoint/2010/main" val="15784073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F4733-9B14-4F6C-BB0C-EB32FC834CCB}"/>
              </a:ext>
            </a:extLst>
          </p:cNvPr>
          <p:cNvSpPr>
            <a:spLocks noGrp="1"/>
          </p:cNvSpPr>
          <p:nvPr>
            <p:ph type="title"/>
          </p:nvPr>
        </p:nvSpPr>
        <p:spPr>
          <a:xfrm>
            <a:off x="649224" y="365125"/>
            <a:ext cx="10552176"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DB443C1-6678-4C0F-B744-5C06E62BC1F1}"/>
              </a:ext>
            </a:extLst>
          </p:cNvPr>
          <p:cNvSpPr>
            <a:spLocks noGrp="1"/>
          </p:cNvSpPr>
          <p:nvPr>
            <p:ph type="body" idx="1"/>
          </p:nvPr>
        </p:nvSpPr>
        <p:spPr>
          <a:xfrm>
            <a:off x="649224" y="1681163"/>
            <a:ext cx="5120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46D6372-56E9-420B-BE6D-5B9955C85B5D}"/>
              </a:ext>
            </a:extLst>
          </p:cNvPr>
          <p:cNvSpPr>
            <a:spLocks noGrp="1"/>
          </p:cNvSpPr>
          <p:nvPr>
            <p:ph sz="half" idx="2"/>
          </p:nvPr>
        </p:nvSpPr>
        <p:spPr>
          <a:xfrm>
            <a:off x="649224" y="2505075"/>
            <a:ext cx="51206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B56C3E2B-9CF5-472A-92BC-C6816EE85594}"/>
              </a:ext>
            </a:extLst>
          </p:cNvPr>
          <p:cNvSpPr>
            <a:spLocks noGrp="1"/>
          </p:cNvSpPr>
          <p:nvPr>
            <p:ph type="body" sz="quarter" idx="3"/>
          </p:nvPr>
        </p:nvSpPr>
        <p:spPr>
          <a:xfrm>
            <a:off x="6126480" y="1681163"/>
            <a:ext cx="507492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E4062EC-1C60-4236-8875-B3E2F4C342AE}"/>
              </a:ext>
            </a:extLst>
          </p:cNvPr>
          <p:cNvSpPr>
            <a:spLocks noGrp="1"/>
          </p:cNvSpPr>
          <p:nvPr>
            <p:ph sz="quarter" idx="4"/>
          </p:nvPr>
        </p:nvSpPr>
        <p:spPr>
          <a:xfrm>
            <a:off x="6126480" y="2505075"/>
            <a:ext cx="507492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B127C3C-F51C-47ED-99BD-B74125C4EB64}"/>
              </a:ext>
            </a:extLst>
          </p:cNvPr>
          <p:cNvSpPr>
            <a:spLocks noGrp="1"/>
          </p:cNvSpPr>
          <p:nvPr>
            <p:ph type="dt" sz="half" idx="10"/>
          </p:nvPr>
        </p:nvSpPr>
        <p:spPr/>
        <p:txBody>
          <a:bodyPr/>
          <a:lstStyle/>
          <a:p>
            <a:fld id="{EE518CBA-D8B4-47B2-892B-826C26D1B466}" type="datetimeFigureOut">
              <a:rPr lang="en-US" smtClean="0"/>
              <a:t>10/14/2022</a:t>
            </a:fld>
            <a:endParaRPr lang="en-US" dirty="0"/>
          </a:p>
        </p:txBody>
      </p:sp>
      <p:sp>
        <p:nvSpPr>
          <p:cNvPr id="8" name="Footer Placeholder 7">
            <a:extLst>
              <a:ext uri="{FF2B5EF4-FFF2-40B4-BE49-F238E27FC236}">
                <a16:creationId xmlns:a16="http://schemas.microsoft.com/office/drawing/2014/main" id="{0D6F6E0A-65A4-4643-BDC1-EC46463454DC}"/>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CE1B013-E7D5-428A-A2F1-6D62454A3515}"/>
              </a:ext>
            </a:extLst>
          </p:cNvPr>
          <p:cNvSpPr>
            <a:spLocks noGrp="1"/>
          </p:cNvSpPr>
          <p:nvPr>
            <p:ph type="sldNum" sz="quarter" idx="12"/>
          </p:nvPr>
        </p:nvSpPr>
        <p:spPr/>
        <p:txBody>
          <a:bodyPr/>
          <a:lstStyle/>
          <a:p>
            <a:fld id="{0D4885A8-DDA8-4FCF-AB25-DA8F78EC7557}" type="slidenum">
              <a:rPr lang="en-US" smtClean="0"/>
              <a:t>‹#›</a:t>
            </a:fld>
            <a:endParaRPr lang="en-US" dirty="0"/>
          </a:p>
        </p:txBody>
      </p:sp>
    </p:spTree>
    <p:extLst>
      <p:ext uri="{BB962C8B-B14F-4D97-AF65-F5344CB8AC3E}">
        <p14:creationId xmlns:p14="http://schemas.microsoft.com/office/powerpoint/2010/main" val="3589216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062CF-3BAF-4273-B7E7-1B544D5C5B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7CCCCC1-9F0A-44E1-9BC9-B18193A596C1}"/>
              </a:ext>
            </a:extLst>
          </p:cNvPr>
          <p:cNvSpPr>
            <a:spLocks noGrp="1"/>
          </p:cNvSpPr>
          <p:nvPr>
            <p:ph type="dt" sz="half" idx="10"/>
          </p:nvPr>
        </p:nvSpPr>
        <p:spPr/>
        <p:txBody>
          <a:bodyPr/>
          <a:lstStyle/>
          <a:p>
            <a:fld id="{EE518CBA-D8B4-47B2-892B-826C26D1B466}" type="datetimeFigureOut">
              <a:rPr lang="en-US" smtClean="0"/>
              <a:t>10/14/2022</a:t>
            </a:fld>
            <a:endParaRPr lang="en-US" dirty="0"/>
          </a:p>
        </p:txBody>
      </p:sp>
      <p:sp>
        <p:nvSpPr>
          <p:cNvPr id="4" name="Footer Placeholder 3">
            <a:extLst>
              <a:ext uri="{FF2B5EF4-FFF2-40B4-BE49-F238E27FC236}">
                <a16:creationId xmlns:a16="http://schemas.microsoft.com/office/drawing/2014/main" id="{2F47F9D3-8697-42DD-8B46-E9692676D348}"/>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FEB5EE5B-EBFE-44D3-A4D4-B6E05C298DAF}"/>
              </a:ext>
            </a:extLst>
          </p:cNvPr>
          <p:cNvSpPr>
            <a:spLocks noGrp="1"/>
          </p:cNvSpPr>
          <p:nvPr>
            <p:ph type="sldNum" sz="quarter" idx="12"/>
          </p:nvPr>
        </p:nvSpPr>
        <p:spPr/>
        <p:txBody>
          <a:bodyPr/>
          <a:lstStyle/>
          <a:p>
            <a:fld id="{0D4885A8-DDA8-4FCF-AB25-DA8F78EC7557}" type="slidenum">
              <a:rPr lang="en-US" smtClean="0"/>
              <a:t>‹#›</a:t>
            </a:fld>
            <a:endParaRPr lang="en-US" dirty="0"/>
          </a:p>
        </p:txBody>
      </p:sp>
    </p:spTree>
    <p:extLst>
      <p:ext uri="{BB962C8B-B14F-4D97-AF65-F5344CB8AC3E}">
        <p14:creationId xmlns:p14="http://schemas.microsoft.com/office/powerpoint/2010/main" val="1773759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766DA6-2BD1-4292-892D-78FF9F4B75D7}"/>
              </a:ext>
            </a:extLst>
          </p:cNvPr>
          <p:cNvSpPr>
            <a:spLocks noGrp="1"/>
          </p:cNvSpPr>
          <p:nvPr>
            <p:ph type="dt" sz="half" idx="10"/>
          </p:nvPr>
        </p:nvSpPr>
        <p:spPr/>
        <p:txBody>
          <a:bodyPr/>
          <a:lstStyle/>
          <a:p>
            <a:fld id="{EE518CBA-D8B4-47B2-892B-826C26D1B466}" type="datetimeFigureOut">
              <a:rPr lang="en-US" smtClean="0"/>
              <a:t>10/14/2022</a:t>
            </a:fld>
            <a:endParaRPr lang="en-US" dirty="0"/>
          </a:p>
        </p:txBody>
      </p:sp>
      <p:sp>
        <p:nvSpPr>
          <p:cNvPr id="3" name="Footer Placeholder 2">
            <a:extLst>
              <a:ext uri="{FF2B5EF4-FFF2-40B4-BE49-F238E27FC236}">
                <a16:creationId xmlns:a16="http://schemas.microsoft.com/office/drawing/2014/main" id="{51C0BCD0-EAD3-4676-A061-3C0423C2B09E}"/>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5B774D5D-206D-48B8-B931-52EE6EF4FDA7}"/>
              </a:ext>
            </a:extLst>
          </p:cNvPr>
          <p:cNvSpPr>
            <a:spLocks noGrp="1"/>
          </p:cNvSpPr>
          <p:nvPr>
            <p:ph type="sldNum" sz="quarter" idx="12"/>
          </p:nvPr>
        </p:nvSpPr>
        <p:spPr/>
        <p:txBody>
          <a:bodyPr/>
          <a:lstStyle/>
          <a:p>
            <a:fld id="{0D4885A8-DDA8-4FCF-AB25-DA8F78EC7557}" type="slidenum">
              <a:rPr lang="en-US" smtClean="0"/>
              <a:t>‹#›</a:t>
            </a:fld>
            <a:endParaRPr lang="en-US" dirty="0"/>
          </a:p>
        </p:txBody>
      </p:sp>
    </p:spTree>
    <p:extLst>
      <p:ext uri="{BB962C8B-B14F-4D97-AF65-F5344CB8AC3E}">
        <p14:creationId xmlns:p14="http://schemas.microsoft.com/office/powerpoint/2010/main" val="40670471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00B5E-9416-4B37-8EFF-E1A758A3277E}"/>
              </a:ext>
            </a:extLst>
          </p:cNvPr>
          <p:cNvSpPr>
            <a:spLocks noGrp="1"/>
          </p:cNvSpPr>
          <p:nvPr>
            <p:ph type="title"/>
          </p:nvPr>
        </p:nvSpPr>
        <p:spPr>
          <a:xfrm>
            <a:off x="649224" y="457200"/>
            <a:ext cx="4123944" cy="16002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DC69B5E-1BB3-48E8-A55D-1A86E20DBCA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4806349-B3C6-47D6-9060-8D6177B4EF29}"/>
              </a:ext>
            </a:extLst>
          </p:cNvPr>
          <p:cNvSpPr>
            <a:spLocks noGrp="1"/>
          </p:cNvSpPr>
          <p:nvPr>
            <p:ph type="body" sz="half" idx="2"/>
          </p:nvPr>
        </p:nvSpPr>
        <p:spPr>
          <a:xfrm>
            <a:off x="649224" y="2057400"/>
            <a:ext cx="4123944"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43B628-E225-4B0A-9A91-551E51E07BE6}"/>
              </a:ext>
            </a:extLst>
          </p:cNvPr>
          <p:cNvSpPr>
            <a:spLocks noGrp="1"/>
          </p:cNvSpPr>
          <p:nvPr>
            <p:ph type="dt" sz="half" idx="10"/>
          </p:nvPr>
        </p:nvSpPr>
        <p:spPr/>
        <p:txBody>
          <a:bodyPr/>
          <a:lstStyle/>
          <a:p>
            <a:fld id="{EE518CBA-D8B4-47B2-892B-826C26D1B466}" type="datetimeFigureOut">
              <a:rPr lang="en-US" smtClean="0"/>
              <a:t>10/14/2022</a:t>
            </a:fld>
            <a:endParaRPr lang="en-US" dirty="0"/>
          </a:p>
        </p:txBody>
      </p:sp>
      <p:sp>
        <p:nvSpPr>
          <p:cNvPr id="6" name="Footer Placeholder 5">
            <a:extLst>
              <a:ext uri="{FF2B5EF4-FFF2-40B4-BE49-F238E27FC236}">
                <a16:creationId xmlns:a16="http://schemas.microsoft.com/office/drawing/2014/main" id="{25C1DFFB-41A4-44FD-B269-77207851A49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E6ADC0D-436E-4297-9C23-376630CB73E3}"/>
              </a:ext>
            </a:extLst>
          </p:cNvPr>
          <p:cNvSpPr>
            <a:spLocks noGrp="1"/>
          </p:cNvSpPr>
          <p:nvPr>
            <p:ph type="sldNum" sz="quarter" idx="12"/>
          </p:nvPr>
        </p:nvSpPr>
        <p:spPr/>
        <p:txBody>
          <a:bodyPr/>
          <a:lstStyle/>
          <a:p>
            <a:fld id="{0D4885A8-DDA8-4FCF-AB25-DA8F78EC7557}" type="slidenum">
              <a:rPr lang="en-US" smtClean="0"/>
              <a:t>‹#›</a:t>
            </a:fld>
            <a:endParaRPr lang="en-US" dirty="0"/>
          </a:p>
        </p:txBody>
      </p:sp>
    </p:spTree>
    <p:extLst>
      <p:ext uri="{BB962C8B-B14F-4D97-AF65-F5344CB8AC3E}">
        <p14:creationId xmlns:p14="http://schemas.microsoft.com/office/powerpoint/2010/main" val="42719984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989A0-AA80-456D-A66A-A72DD6301DC7}"/>
              </a:ext>
            </a:extLst>
          </p:cNvPr>
          <p:cNvSpPr>
            <a:spLocks noGrp="1"/>
          </p:cNvSpPr>
          <p:nvPr>
            <p:ph type="title"/>
          </p:nvPr>
        </p:nvSpPr>
        <p:spPr>
          <a:xfrm>
            <a:off x="649224" y="457200"/>
            <a:ext cx="4123944"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C82492AE-BE65-4A0A-9D57-77E3E220E8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C6667B01-A270-44C5-9117-791071EB79A3}"/>
              </a:ext>
            </a:extLst>
          </p:cNvPr>
          <p:cNvSpPr>
            <a:spLocks noGrp="1"/>
          </p:cNvSpPr>
          <p:nvPr>
            <p:ph type="body" sz="half" idx="2"/>
          </p:nvPr>
        </p:nvSpPr>
        <p:spPr>
          <a:xfrm>
            <a:off x="649224" y="2057400"/>
            <a:ext cx="4123944"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9E3E1E-D8D9-4EEC-B1F8-3541F7A54EDF}"/>
              </a:ext>
            </a:extLst>
          </p:cNvPr>
          <p:cNvSpPr>
            <a:spLocks noGrp="1"/>
          </p:cNvSpPr>
          <p:nvPr>
            <p:ph type="dt" sz="half" idx="10"/>
          </p:nvPr>
        </p:nvSpPr>
        <p:spPr/>
        <p:txBody>
          <a:bodyPr/>
          <a:lstStyle/>
          <a:p>
            <a:fld id="{EE518CBA-D8B4-47B2-892B-826C26D1B466}" type="datetimeFigureOut">
              <a:rPr lang="en-US" smtClean="0"/>
              <a:t>10/14/2022</a:t>
            </a:fld>
            <a:endParaRPr lang="en-US" dirty="0"/>
          </a:p>
        </p:txBody>
      </p:sp>
      <p:sp>
        <p:nvSpPr>
          <p:cNvPr id="6" name="Footer Placeholder 5">
            <a:extLst>
              <a:ext uri="{FF2B5EF4-FFF2-40B4-BE49-F238E27FC236}">
                <a16:creationId xmlns:a16="http://schemas.microsoft.com/office/drawing/2014/main" id="{72253840-0989-4C0B-912D-16F19E48A56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F9C1AAA-F1EA-48A2-A986-7B48C7C98014}"/>
              </a:ext>
            </a:extLst>
          </p:cNvPr>
          <p:cNvSpPr>
            <a:spLocks noGrp="1"/>
          </p:cNvSpPr>
          <p:nvPr>
            <p:ph type="sldNum" sz="quarter" idx="12"/>
          </p:nvPr>
        </p:nvSpPr>
        <p:spPr/>
        <p:txBody>
          <a:bodyPr/>
          <a:lstStyle/>
          <a:p>
            <a:fld id="{0D4885A8-DDA8-4FCF-AB25-DA8F78EC7557}" type="slidenum">
              <a:rPr lang="en-US" smtClean="0"/>
              <a:t>‹#›</a:t>
            </a:fld>
            <a:endParaRPr lang="en-US" dirty="0"/>
          </a:p>
        </p:txBody>
      </p:sp>
    </p:spTree>
    <p:extLst>
      <p:ext uri="{BB962C8B-B14F-4D97-AF65-F5344CB8AC3E}">
        <p14:creationId xmlns:p14="http://schemas.microsoft.com/office/powerpoint/2010/main" val="4190906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3E30A8-0D9C-47BB-8249-8A2EEEFC72DD}"/>
              </a:ext>
            </a:extLst>
          </p:cNvPr>
          <p:cNvSpPr>
            <a:spLocks noGrp="1"/>
          </p:cNvSpPr>
          <p:nvPr>
            <p:ph type="title"/>
          </p:nvPr>
        </p:nvSpPr>
        <p:spPr>
          <a:xfrm>
            <a:off x="649224" y="365124"/>
            <a:ext cx="10552176" cy="1499616"/>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FE93687-61FE-460F-A66F-4DF17994F394}"/>
              </a:ext>
            </a:extLst>
          </p:cNvPr>
          <p:cNvSpPr>
            <a:spLocks noGrp="1"/>
          </p:cNvSpPr>
          <p:nvPr>
            <p:ph type="body" idx="1"/>
          </p:nvPr>
        </p:nvSpPr>
        <p:spPr>
          <a:xfrm>
            <a:off x="649224" y="1984248"/>
            <a:ext cx="10552176" cy="419709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AEE1FFB-7673-4E75-9B5C-5572E2B0683B}"/>
              </a:ext>
            </a:extLst>
          </p:cNvPr>
          <p:cNvSpPr>
            <a:spLocks noGrp="1"/>
          </p:cNvSpPr>
          <p:nvPr>
            <p:ph type="dt" sz="half" idx="2"/>
          </p:nvPr>
        </p:nvSpPr>
        <p:spPr>
          <a:xfrm>
            <a:off x="7013448" y="6355080"/>
            <a:ext cx="4352544" cy="365125"/>
          </a:xfrm>
          <a:prstGeom prst="rect">
            <a:avLst/>
          </a:prstGeom>
        </p:spPr>
        <p:txBody>
          <a:bodyPr vert="horz" lIns="91440" tIns="45720" rIns="91440" bIns="45720" rtlCol="0" anchor="ctr"/>
          <a:lstStyle>
            <a:lvl1pPr algn="r">
              <a:defRPr sz="1050">
                <a:solidFill>
                  <a:schemeClr val="tx1"/>
                </a:solidFill>
              </a:defRPr>
            </a:lvl1pPr>
          </a:lstStyle>
          <a:p>
            <a:fld id="{EE518CBA-D8B4-47B2-892B-826C26D1B466}" type="datetimeFigureOut">
              <a:rPr lang="en-US" smtClean="0"/>
              <a:pPr/>
              <a:t>10/14/2022</a:t>
            </a:fld>
            <a:endParaRPr lang="en-US" dirty="0"/>
          </a:p>
        </p:txBody>
      </p:sp>
      <p:sp>
        <p:nvSpPr>
          <p:cNvPr id="5" name="Footer Placeholder 4">
            <a:extLst>
              <a:ext uri="{FF2B5EF4-FFF2-40B4-BE49-F238E27FC236}">
                <a16:creationId xmlns:a16="http://schemas.microsoft.com/office/drawing/2014/main" id="{66C4B9AF-F93C-43E8-8E68-3B700825CE91}"/>
              </a:ext>
            </a:extLst>
          </p:cNvPr>
          <p:cNvSpPr>
            <a:spLocks noGrp="1"/>
          </p:cNvSpPr>
          <p:nvPr>
            <p:ph type="ftr" sz="quarter" idx="3"/>
          </p:nvPr>
        </p:nvSpPr>
        <p:spPr>
          <a:xfrm>
            <a:off x="201168" y="6356350"/>
            <a:ext cx="4837176" cy="365125"/>
          </a:xfrm>
          <a:prstGeom prst="rect">
            <a:avLst/>
          </a:prstGeom>
        </p:spPr>
        <p:txBody>
          <a:bodyPr vert="horz" lIns="91440" tIns="45720" rIns="91440" bIns="45720" rtlCol="0" anchor="ctr"/>
          <a:lstStyle>
            <a:lvl1pPr algn="l">
              <a:defRPr sz="1050">
                <a:solidFill>
                  <a:schemeClr val="tx1"/>
                </a:solidFill>
              </a:defRPr>
            </a:lvl1pPr>
          </a:lstStyle>
          <a:p>
            <a:endParaRPr lang="en-US" sz="1050" dirty="0"/>
          </a:p>
        </p:txBody>
      </p:sp>
      <p:sp>
        <p:nvSpPr>
          <p:cNvPr id="6" name="Slide Number Placeholder 5">
            <a:extLst>
              <a:ext uri="{FF2B5EF4-FFF2-40B4-BE49-F238E27FC236}">
                <a16:creationId xmlns:a16="http://schemas.microsoft.com/office/drawing/2014/main" id="{9CD739F7-0AE5-4677-8957-9961D67C18E5}"/>
              </a:ext>
            </a:extLst>
          </p:cNvPr>
          <p:cNvSpPr>
            <a:spLocks noGrp="1"/>
          </p:cNvSpPr>
          <p:nvPr>
            <p:ph type="sldNum" sz="quarter" idx="4"/>
          </p:nvPr>
        </p:nvSpPr>
        <p:spPr>
          <a:xfrm>
            <a:off x="11365992" y="6356350"/>
            <a:ext cx="630936" cy="365125"/>
          </a:xfrm>
          <a:prstGeom prst="rect">
            <a:avLst/>
          </a:prstGeom>
        </p:spPr>
        <p:txBody>
          <a:bodyPr vert="horz" lIns="91440" tIns="45720" rIns="91440" bIns="45720" rtlCol="0" anchor="ctr"/>
          <a:lstStyle>
            <a:lvl1pPr algn="r">
              <a:defRPr sz="1050">
                <a:solidFill>
                  <a:schemeClr val="tx1"/>
                </a:solidFill>
              </a:defRPr>
            </a:lvl1pPr>
          </a:lstStyle>
          <a:p>
            <a:fld id="{0D4885A8-DDA8-4FCF-AB25-DA8F78EC7557}" type="slidenum">
              <a:rPr lang="en-US" smtClean="0"/>
              <a:pPr/>
              <a:t>‹#›</a:t>
            </a:fld>
            <a:endParaRPr lang="en-US" dirty="0"/>
          </a:p>
        </p:txBody>
      </p:sp>
    </p:spTree>
    <p:extLst>
      <p:ext uri="{BB962C8B-B14F-4D97-AF65-F5344CB8AC3E}">
        <p14:creationId xmlns:p14="http://schemas.microsoft.com/office/powerpoint/2010/main" val="38998404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800" b="1" kern="1200" spc="-40" baseline="0">
          <a:solidFill>
            <a:schemeClr val="accent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spc="-20" baseline="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spc="-20" baseline="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spc="-20" baseline="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9.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9.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9.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9.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9.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9.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0">
            <a:extLst>
              <a:ext uri="{FF2B5EF4-FFF2-40B4-BE49-F238E27FC236}">
                <a16:creationId xmlns:a16="http://schemas.microsoft.com/office/drawing/2014/main" id="{FAF9D845-1D7D-4A88-86ED-B45A77144E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2">
            <a:extLst>
              <a:ext uri="{FF2B5EF4-FFF2-40B4-BE49-F238E27FC236}">
                <a16:creationId xmlns:a16="http://schemas.microsoft.com/office/drawing/2014/main" id="{934F2A62-CB96-44B7-9829-3BEA927D5A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0673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CAB4C3"/>
              </a:solidFill>
            </a:endParaRPr>
          </a:p>
        </p:txBody>
      </p:sp>
      <p:sp>
        <p:nvSpPr>
          <p:cNvPr id="2" name="Title 1">
            <a:extLst>
              <a:ext uri="{FF2B5EF4-FFF2-40B4-BE49-F238E27FC236}">
                <a16:creationId xmlns:a16="http://schemas.microsoft.com/office/drawing/2014/main" id="{4820EEF0-C855-AD8E-AF6F-200FE0A5CE93}"/>
              </a:ext>
            </a:extLst>
          </p:cNvPr>
          <p:cNvSpPr>
            <a:spLocks noGrp="1"/>
          </p:cNvSpPr>
          <p:nvPr>
            <p:ph type="ctrTitle"/>
          </p:nvPr>
        </p:nvSpPr>
        <p:spPr>
          <a:xfrm>
            <a:off x="649045" y="788595"/>
            <a:ext cx="4014395" cy="3525220"/>
          </a:xfrm>
        </p:spPr>
        <p:txBody>
          <a:bodyPr>
            <a:normAutofit/>
          </a:bodyPr>
          <a:lstStyle/>
          <a:p>
            <a:r>
              <a:rPr lang="en-IN" sz="3400" dirty="0"/>
              <a:t>Open Systems Interconnection (OSI)</a:t>
            </a:r>
          </a:p>
        </p:txBody>
      </p:sp>
      <p:sp>
        <p:nvSpPr>
          <p:cNvPr id="3" name="Subtitle 2">
            <a:extLst>
              <a:ext uri="{FF2B5EF4-FFF2-40B4-BE49-F238E27FC236}">
                <a16:creationId xmlns:a16="http://schemas.microsoft.com/office/drawing/2014/main" id="{14656659-98E2-8AE8-A1C2-10DFA1266E02}"/>
              </a:ext>
            </a:extLst>
          </p:cNvPr>
          <p:cNvSpPr>
            <a:spLocks noGrp="1"/>
          </p:cNvSpPr>
          <p:nvPr>
            <p:ph type="subTitle" idx="1"/>
          </p:nvPr>
        </p:nvSpPr>
        <p:spPr>
          <a:xfrm>
            <a:off x="649045" y="4313815"/>
            <a:ext cx="4014395" cy="1629785"/>
          </a:xfrm>
        </p:spPr>
        <p:txBody>
          <a:bodyPr>
            <a:normAutofit/>
          </a:bodyPr>
          <a:lstStyle/>
          <a:p>
            <a:r>
              <a:rPr lang="en-IN" dirty="0"/>
              <a:t>Thanmai D L</a:t>
            </a:r>
          </a:p>
        </p:txBody>
      </p:sp>
      <p:pic>
        <p:nvPicPr>
          <p:cNvPr id="6" name="Video 3">
            <a:extLst>
              <a:ext uri="{FF2B5EF4-FFF2-40B4-BE49-F238E27FC236}">
                <a16:creationId xmlns:a16="http://schemas.microsoft.com/office/drawing/2014/main" id="{B25E6D74-89F8-9BE1-8BF3-4BDAFA2790A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1" r="1" b="184"/>
          <a:stretch/>
        </p:blipFill>
        <p:spPr>
          <a:xfrm>
            <a:off x="5506571" y="1596750"/>
            <a:ext cx="6320117" cy="3544971"/>
          </a:xfrm>
          <a:prstGeom prst="rect">
            <a:avLst/>
          </a:prstGeom>
        </p:spPr>
      </p:pic>
    </p:spTree>
    <p:extLst>
      <p:ext uri="{BB962C8B-B14F-4D97-AF65-F5344CB8AC3E}">
        <p14:creationId xmlns:p14="http://schemas.microsoft.com/office/powerpoint/2010/main" val="2600853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7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mute="1">
                <p:cTn id="12" repeatCount="indefinite" fill="hold" display="0">
                  <p:stCondLst>
                    <p:cond delay="indefinite"/>
                  </p:stCondLst>
                </p:cTn>
                <p:tgtEl>
                  <p:spTgt spid="6"/>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0CC63FE-3A37-05ED-3696-D29CF891063E}"/>
              </a:ext>
            </a:extLst>
          </p:cNvPr>
          <p:cNvSpPr>
            <a:spLocks noGrp="1"/>
          </p:cNvSpPr>
          <p:nvPr>
            <p:ph type="title"/>
          </p:nvPr>
        </p:nvSpPr>
        <p:spPr>
          <a:xfrm>
            <a:off x="649224" y="457200"/>
            <a:ext cx="4123944" cy="531812"/>
          </a:xfrm>
        </p:spPr>
        <p:txBody>
          <a:bodyPr/>
          <a:lstStyle/>
          <a:p>
            <a:r>
              <a:rPr lang="en-US" dirty="0"/>
              <a:t>Layer 7</a:t>
            </a:r>
            <a:endParaRPr lang="en-IN" dirty="0"/>
          </a:p>
        </p:txBody>
      </p:sp>
      <p:graphicFrame>
        <p:nvGraphicFramePr>
          <p:cNvPr id="13" name="Diagram 12">
            <a:extLst>
              <a:ext uri="{FF2B5EF4-FFF2-40B4-BE49-F238E27FC236}">
                <a16:creationId xmlns:a16="http://schemas.microsoft.com/office/drawing/2014/main" id="{3CEF107E-5613-F523-BC75-7C3E1E99C14C}"/>
              </a:ext>
            </a:extLst>
          </p:cNvPr>
          <p:cNvGraphicFramePr/>
          <p:nvPr>
            <p:extLst>
              <p:ext uri="{D42A27DB-BD31-4B8C-83A1-F6EECF244321}">
                <p14:modId xmlns:p14="http://schemas.microsoft.com/office/powerpoint/2010/main" val="800051780"/>
              </p:ext>
            </p:extLst>
          </p:nvPr>
        </p:nvGraphicFramePr>
        <p:xfrm>
          <a:off x="492614" y="1237990"/>
          <a:ext cx="4280555" cy="46943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Content Placeholder 2">
            <a:extLst>
              <a:ext uri="{FF2B5EF4-FFF2-40B4-BE49-F238E27FC236}">
                <a16:creationId xmlns:a16="http://schemas.microsoft.com/office/drawing/2014/main" id="{FBD1365B-6304-68E0-9315-516D6760BCB7}"/>
              </a:ext>
            </a:extLst>
          </p:cNvPr>
          <p:cNvSpPr txBox="1">
            <a:spLocks/>
          </p:cNvSpPr>
          <p:nvPr/>
        </p:nvSpPr>
        <p:spPr>
          <a:xfrm>
            <a:off x="3895298" y="1113501"/>
            <a:ext cx="7804088" cy="4943354"/>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 typeface="Arial" panose="020B0604020202020204" pitchFamily="34" charset="0"/>
              <a:buNone/>
              <a:defRPr sz="3200" kern="1200" spc="-20" baseline="0">
                <a:solidFill>
                  <a:schemeClr val="tx1"/>
                </a:solidFill>
                <a:latin typeface="+mn-lt"/>
                <a:ea typeface="+mn-ea"/>
                <a:cs typeface="+mn-cs"/>
              </a:defRPr>
            </a:lvl1pPr>
            <a:lvl2pPr marL="457200" indent="0" algn="l" defTabSz="914400" rtl="0" eaLnBrk="1" latinLnBrk="0" hangingPunct="1">
              <a:lnSpc>
                <a:spcPct val="110000"/>
              </a:lnSpc>
              <a:spcBef>
                <a:spcPts val="500"/>
              </a:spcBef>
              <a:buFont typeface="Arial" panose="020B0604020202020204" pitchFamily="34" charset="0"/>
              <a:buNone/>
              <a:defRPr sz="2800" kern="1200" spc="-20" baseline="0">
                <a:solidFill>
                  <a:schemeClr val="tx1"/>
                </a:solidFill>
                <a:latin typeface="+mn-lt"/>
                <a:ea typeface="+mn-ea"/>
                <a:cs typeface="+mn-cs"/>
              </a:defRPr>
            </a:lvl2pPr>
            <a:lvl3pPr marL="914400" indent="0" algn="l" defTabSz="914400" rtl="0" eaLnBrk="1" latinLnBrk="0" hangingPunct="1">
              <a:lnSpc>
                <a:spcPct val="110000"/>
              </a:lnSpc>
              <a:spcBef>
                <a:spcPts val="500"/>
              </a:spcBef>
              <a:buFont typeface="Arial" panose="020B0604020202020204" pitchFamily="34" charset="0"/>
              <a:buNone/>
              <a:defRPr sz="2400" kern="1200" spc="-20" baseline="0">
                <a:solidFill>
                  <a:schemeClr val="tx1"/>
                </a:solidFill>
                <a:latin typeface="+mn-lt"/>
                <a:ea typeface="+mn-ea"/>
                <a:cs typeface="+mn-cs"/>
              </a:defRPr>
            </a:lvl3pPr>
            <a:lvl4pPr marL="13716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4pPr>
            <a:lvl5pPr marL="18288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9pPr>
          </a:lstStyle>
          <a:p>
            <a:pPr marL="457200" indent="-457200" algn="just">
              <a:buFont typeface="Arial" panose="020B0604020202020204" pitchFamily="34" charset="0"/>
              <a:buChar char="•"/>
            </a:pPr>
            <a:r>
              <a:rPr lang="en-US" sz="2400" dirty="0"/>
              <a:t>The application layer provides the interface between the user application and the network.</a:t>
            </a:r>
          </a:p>
          <a:p>
            <a:pPr marL="457200" indent="-457200" algn="just">
              <a:buFont typeface="Arial" panose="020B0604020202020204" pitchFamily="34" charset="0"/>
              <a:buChar char="•"/>
            </a:pPr>
            <a:r>
              <a:rPr lang="en-US" sz="2400" dirty="0"/>
              <a:t>The user application itself does not reside at this layer – the protocol does.</a:t>
            </a:r>
          </a:p>
          <a:p>
            <a:pPr marL="457200" indent="-457200" algn="just">
              <a:buFont typeface="Arial" panose="020B0604020202020204" pitchFamily="34" charset="0"/>
              <a:buChar char="•"/>
            </a:pPr>
            <a:r>
              <a:rPr lang="en-US" sz="2400" dirty="0"/>
              <a:t>The user interacts with the application, which in turn interacts with the application protocol.</a:t>
            </a:r>
          </a:p>
          <a:p>
            <a:pPr marL="457200" indent="-457200" algn="just">
              <a:buFont typeface="Arial" panose="020B0604020202020204" pitchFamily="34" charset="0"/>
              <a:buChar char="•"/>
            </a:pPr>
            <a:r>
              <a:rPr lang="en-US" sz="2400" dirty="0"/>
              <a:t>Application-layer functions typically include file sharing, message handling, and database access, through the most common protocols at the application layer, known as HTTP, FTP, Telnet, etc.</a:t>
            </a:r>
          </a:p>
        </p:txBody>
      </p:sp>
      <p:sp>
        <p:nvSpPr>
          <p:cNvPr id="5" name="Rectangle 4">
            <a:extLst>
              <a:ext uri="{FF2B5EF4-FFF2-40B4-BE49-F238E27FC236}">
                <a16:creationId xmlns:a16="http://schemas.microsoft.com/office/drawing/2014/main" id="{62AF7A96-48BB-CBFC-C4B4-30B8B5962898}"/>
              </a:ext>
            </a:extLst>
          </p:cNvPr>
          <p:cNvSpPr/>
          <p:nvPr/>
        </p:nvSpPr>
        <p:spPr>
          <a:xfrm>
            <a:off x="649224" y="1828800"/>
            <a:ext cx="3136563" cy="410356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7316086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A6A0-DD36-3323-6EF7-FE9FD6946774}"/>
              </a:ext>
            </a:extLst>
          </p:cNvPr>
          <p:cNvSpPr>
            <a:spLocks noGrp="1"/>
          </p:cNvSpPr>
          <p:nvPr>
            <p:ph type="title"/>
          </p:nvPr>
        </p:nvSpPr>
        <p:spPr/>
        <p:txBody>
          <a:bodyPr/>
          <a:lstStyle/>
          <a:p>
            <a:r>
              <a:rPr lang="en-IN" dirty="0">
                <a:solidFill>
                  <a:schemeClr val="bg1"/>
                </a:solidFill>
              </a:rPr>
              <a:t>Layer 6</a:t>
            </a:r>
          </a:p>
        </p:txBody>
      </p:sp>
      <p:sp>
        <p:nvSpPr>
          <p:cNvPr id="3" name="Text Placeholder 2">
            <a:extLst>
              <a:ext uri="{FF2B5EF4-FFF2-40B4-BE49-F238E27FC236}">
                <a16:creationId xmlns:a16="http://schemas.microsoft.com/office/drawing/2014/main" id="{B1E087B7-4875-54BA-A669-3F95EE77006C}"/>
              </a:ext>
            </a:extLst>
          </p:cNvPr>
          <p:cNvSpPr>
            <a:spLocks noGrp="1"/>
          </p:cNvSpPr>
          <p:nvPr>
            <p:ph type="body" idx="1"/>
          </p:nvPr>
        </p:nvSpPr>
        <p:spPr/>
        <p:txBody>
          <a:bodyPr>
            <a:normAutofit/>
          </a:bodyPr>
          <a:lstStyle/>
          <a:p>
            <a:r>
              <a:rPr lang="en-US" sz="6000" b="1" dirty="0">
                <a:solidFill>
                  <a:schemeClr val="bg1"/>
                </a:solidFill>
              </a:rPr>
              <a:t>[ Presentation Layer ]</a:t>
            </a:r>
            <a:endParaRPr lang="en-IN" sz="6000" b="1" dirty="0">
              <a:solidFill>
                <a:schemeClr val="bg1"/>
              </a:solidFill>
            </a:endParaRPr>
          </a:p>
        </p:txBody>
      </p:sp>
    </p:spTree>
    <p:extLst>
      <p:ext uri="{BB962C8B-B14F-4D97-AF65-F5344CB8AC3E}">
        <p14:creationId xmlns:p14="http://schemas.microsoft.com/office/powerpoint/2010/main" val="3540765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0CC63FE-3A37-05ED-3696-D29CF891063E}"/>
              </a:ext>
            </a:extLst>
          </p:cNvPr>
          <p:cNvSpPr>
            <a:spLocks noGrp="1"/>
          </p:cNvSpPr>
          <p:nvPr>
            <p:ph type="title"/>
          </p:nvPr>
        </p:nvSpPr>
        <p:spPr>
          <a:xfrm>
            <a:off x="649224" y="457200"/>
            <a:ext cx="4123944" cy="531812"/>
          </a:xfrm>
        </p:spPr>
        <p:txBody>
          <a:bodyPr/>
          <a:lstStyle/>
          <a:p>
            <a:r>
              <a:rPr lang="en-US" dirty="0"/>
              <a:t>Layer 6</a:t>
            </a:r>
            <a:endParaRPr lang="en-IN" dirty="0"/>
          </a:p>
        </p:txBody>
      </p:sp>
      <p:graphicFrame>
        <p:nvGraphicFramePr>
          <p:cNvPr id="13" name="Diagram 12">
            <a:extLst>
              <a:ext uri="{FF2B5EF4-FFF2-40B4-BE49-F238E27FC236}">
                <a16:creationId xmlns:a16="http://schemas.microsoft.com/office/drawing/2014/main" id="{3CEF107E-5613-F523-BC75-7C3E1E99C14C}"/>
              </a:ext>
            </a:extLst>
          </p:cNvPr>
          <p:cNvGraphicFramePr/>
          <p:nvPr>
            <p:extLst>
              <p:ext uri="{D42A27DB-BD31-4B8C-83A1-F6EECF244321}">
                <p14:modId xmlns:p14="http://schemas.microsoft.com/office/powerpoint/2010/main" val="1907486589"/>
              </p:ext>
            </p:extLst>
          </p:nvPr>
        </p:nvGraphicFramePr>
        <p:xfrm>
          <a:off x="492614" y="1237990"/>
          <a:ext cx="4280555" cy="46943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Content Placeholder 2">
            <a:extLst>
              <a:ext uri="{FF2B5EF4-FFF2-40B4-BE49-F238E27FC236}">
                <a16:creationId xmlns:a16="http://schemas.microsoft.com/office/drawing/2014/main" id="{FBD1365B-6304-68E0-9315-516D6760BCB7}"/>
              </a:ext>
            </a:extLst>
          </p:cNvPr>
          <p:cNvSpPr txBox="1">
            <a:spLocks/>
          </p:cNvSpPr>
          <p:nvPr/>
        </p:nvSpPr>
        <p:spPr>
          <a:xfrm>
            <a:off x="3895298" y="1113501"/>
            <a:ext cx="7804088" cy="5167658"/>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 typeface="Arial" panose="020B0604020202020204" pitchFamily="34" charset="0"/>
              <a:buNone/>
              <a:defRPr sz="3200" kern="1200" spc="-20" baseline="0">
                <a:solidFill>
                  <a:schemeClr val="tx1"/>
                </a:solidFill>
                <a:latin typeface="+mn-lt"/>
                <a:ea typeface="+mn-ea"/>
                <a:cs typeface="+mn-cs"/>
              </a:defRPr>
            </a:lvl1pPr>
            <a:lvl2pPr marL="457200" indent="0" algn="l" defTabSz="914400" rtl="0" eaLnBrk="1" latinLnBrk="0" hangingPunct="1">
              <a:lnSpc>
                <a:spcPct val="110000"/>
              </a:lnSpc>
              <a:spcBef>
                <a:spcPts val="500"/>
              </a:spcBef>
              <a:buFont typeface="Arial" panose="020B0604020202020204" pitchFamily="34" charset="0"/>
              <a:buNone/>
              <a:defRPr sz="2800" kern="1200" spc="-20" baseline="0">
                <a:solidFill>
                  <a:schemeClr val="tx1"/>
                </a:solidFill>
                <a:latin typeface="+mn-lt"/>
                <a:ea typeface="+mn-ea"/>
                <a:cs typeface="+mn-cs"/>
              </a:defRPr>
            </a:lvl2pPr>
            <a:lvl3pPr marL="914400" indent="0" algn="l" defTabSz="914400" rtl="0" eaLnBrk="1" latinLnBrk="0" hangingPunct="1">
              <a:lnSpc>
                <a:spcPct val="110000"/>
              </a:lnSpc>
              <a:spcBef>
                <a:spcPts val="500"/>
              </a:spcBef>
              <a:buFont typeface="Arial" panose="020B0604020202020204" pitchFamily="34" charset="0"/>
              <a:buNone/>
              <a:defRPr sz="2400" kern="1200" spc="-20" baseline="0">
                <a:solidFill>
                  <a:schemeClr val="tx1"/>
                </a:solidFill>
                <a:latin typeface="+mn-lt"/>
                <a:ea typeface="+mn-ea"/>
                <a:cs typeface="+mn-cs"/>
              </a:defRPr>
            </a:lvl3pPr>
            <a:lvl4pPr marL="13716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4pPr>
            <a:lvl5pPr marL="18288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9pPr>
          </a:lstStyle>
          <a:p>
            <a:pPr marL="457200" indent="-457200" algn="just">
              <a:buFont typeface="Arial" panose="020B0604020202020204" pitchFamily="34" charset="0"/>
              <a:buChar char="•"/>
            </a:pPr>
            <a:r>
              <a:rPr lang="en-US" sz="2400" dirty="0"/>
              <a:t>The presentation layer prepares data for the application layer.</a:t>
            </a:r>
          </a:p>
          <a:p>
            <a:pPr marL="457200" indent="-457200" algn="just">
              <a:buFont typeface="Arial" panose="020B0604020202020204" pitchFamily="34" charset="0"/>
              <a:buChar char="•"/>
            </a:pPr>
            <a:r>
              <a:rPr lang="en-US" sz="2400" dirty="0"/>
              <a:t>It defines how two devices should encode, encrypt, and compress data so it is received correctly on the other end.</a:t>
            </a:r>
          </a:p>
          <a:p>
            <a:pPr marL="457200" indent="-457200" algn="just">
              <a:buFont typeface="Arial" panose="020B0604020202020204" pitchFamily="34" charset="0"/>
              <a:buChar char="•"/>
            </a:pPr>
            <a:r>
              <a:rPr lang="en-US" sz="2400" dirty="0"/>
              <a:t>Standards have been developed for the formatting of data types, such as text, images, audio, and video. Examples of presentation layer formats include:</a:t>
            </a:r>
          </a:p>
          <a:p>
            <a:pPr marL="914400" lvl="1" indent="-457200" algn="just">
              <a:buFont typeface="Wingdings" panose="05000000000000000000" pitchFamily="2" charset="2"/>
              <a:buChar char="q"/>
            </a:pPr>
            <a:r>
              <a:rPr lang="en-US" sz="2000" dirty="0"/>
              <a:t>Text - RTF, ASCII</a:t>
            </a:r>
          </a:p>
          <a:p>
            <a:pPr marL="914400" lvl="1" indent="-457200" algn="just">
              <a:buFont typeface="Wingdings" panose="05000000000000000000" pitchFamily="2" charset="2"/>
              <a:buChar char="q"/>
            </a:pPr>
            <a:r>
              <a:rPr lang="en-US" sz="2000" dirty="0"/>
              <a:t>Images - GIF, JPG</a:t>
            </a:r>
          </a:p>
          <a:p>
            <a:pPr marL="914400" lvl="1" indent="-457200" algn="just">
              <a:buFont typeface="Wingdings" panose="05000000000000000000" pitchFamily="2" charset="2"/>
              <a:buChar char="q"/>
            </a:pPr>
            <a:r>
              <a:rPr lang="en-US" sz="2000" dirty="0"/>
              <a:t>Audio - MP3, WAV </a:t>
            </a:r>
          </a:p>
          <a:p>
            <a:pPr marL="914400" lvl="1" indent="-457200" algn="just">
              <a:buFont typeface="Wingdings" panose="05000000000000000000" pitchFamily="2" charset="2"/>
              <a:buChar char="q"/>
            </a:pPr>
            <a:r>
              <a:rPr lang="en-US" sz="2000" dirty="0"/>
              <a:t>Movies - MPEG, MOV</a:t>
            </a:r>
          </a:p>
        </p:txBody>
      </p:sp>
      <p:sp>
        <p:nvSpPr>
          <p:cNvPr id="8" name="Rectangle 7">
            <a:extLst>
              <a:ext uri="{FF2B5EF4-FFF2-40B4-BE49-F238E27FC236}">
                <a16:creationId xmlns:a16="http://schemas.microsoft.com/office/drawing/2014/main" id="{906E73E6-5A5A-C180-0C17-2E8D1D23E36C}"/>
              </a:ext>
            </a:extLst>
          </p:cNvPr>
          <p:cNvSpPr/>
          <p:nvPr/>
        </p:nvSpPr>
        <p:spPr>
          <a:xfrm>
            <a:off x="649224" y="2546646"/>
            <a:ext cx="3136563" cy="338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447559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A6A0-DD36-3323-6EF7-FE9FD6946774}"/>
              </a:ext>
            </a:extLst>
          </p:cNvPr>
          <p:cNvSpPr>
            <a:spLocks noGrp="1"/>
          </p:cNvSpPr>
          <p:nvPr>
            <p:ph type="title"/>
          </p:nvPr>
        </p:nvSpPr>
        <p:spPr/>
        <p:txBody>
          <a:bodyPr/>
          <a:lstStyle/>
          <a:p>
            <a:r>
              <a:rPr lang="en-IN" dirty="0">
                <a:solidFill>
                  <a:schemeClr val="bg1"/>
                </a:solidFill>
              </a:rPr>
              <a:t>Layer 5</a:t>
            </a:r>
          </a:p>
        </p:txBody>
      </p:sp>
      <p:sp>
        <p:nvSpPr>
          <p:cNvPr id="3" name="Text Placeholder 2">
            <a:extLst>
              <a:ext uri="{FF2B5EF4-FFF2-40B4-BE49-F238E27FC236}">
                <a16:creationId xmlns:a16="http://schemas.microsoft.com/office/drawing/2014/main" id="{B1E087B7-4875-54BA-A669-3F95EE77006C}"/>
              </a:ext>
            </a:extLst>
          </p:cNvPr>
          <p:cNvSpPr>
            <a:spLocks noGrp="1"/>
          </p:cNvSpPr>
          <p:nvPr>
            <p:ph type="body" idx="1"/>
          </p:nvPr>
        </p:nvSpPr>
        <p:spPr/>
        <p:txBody>
          <a:bodyPr>
            <a:normAutofit/>
          </a:bodyPr>
          <a:lstStyle/>
          <a:p>
            <a:r>
              <a:rPr lang="en-US" sz="6000" b="1" dirty="0">
                <a:solidFill>
                  <a:schemeClr val="bg1"/>
                </a:solidFill>
              </a:rPr>
              <a:t>[ Session Layer ]</a:t>
            </a:r>
            <a:endParaRPr lang="en-IN" sz="6000" b="1" dirty="0">
              <a:solidFill>
                <a:schemeClr val="bg1"/>
              </a:solidFill>
            </a:endParaRPr>
          </a:p>
        </p:txBody>
      </p:sp>
    </p:spTree>
    <p:extLst>
      <p:ext uri="{BB962C8B-B14F-4D97-AF65-F5344CB8AC3E}">
        <p14:creationId xmlns:p14="http://schemas.microsoft.com/office/powerpoint/2010/main" val="42375251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0CC63FE-3A37-05ED-3696-D29CF891063E}"/>
              </a:ext>
            </a:extLst>
          </p:cNvPr>
          <p:cNvSpPr>
            <a:spLocks noGrp="1"/>
          </p:cNvSpPr>
          <p:nvPr>
            <p:ph type="title"/>
          </p:nvPr>
        </p:nvSpPr>
        <p:spPr>
          <a:xfrm>
            <a:off x="649224" y="457200"/>
            <a:ext cx="4123944" cy="531812"/>
          </a:xfrm>
        </p:spPr>
        <p:txBody>
          <a:bodyPr/>
          <a:lstStyle/>
          <a:p>
            <a:r>
              <a:rPr lang="en-US" dirty="0"/>
              <a:t>Layer 5</a:t>
            </a:r>
            <a:endParaRPr lang="en-IN" dirty="0"/>
          </a:p>
        </p:txBody>
      </p:sp>
      <p:graphicFrame>
        <p:nvGraphicFramePr>
          <p:cNvPr id="13" name="Diagram 12">
            <a:extLst>
              <a:ext uri="{FF2B5EF4-FFF2-40B4-BE49-F238E27FC236}">
                <a16:creationId xmlns:a16="http://schemas.microsoft.com/office/drawing/2014/main" id="{3CEF107E-5613-F523-BC75-7C3E1E99C14C}"/>
              </a:ext>
            </a:extLst>
          </p:cNvPr>
          <p:cNvGraphicFramePr/>
          <p:nvPr>
            <p:extLst>
              <p:ext uri="{D42A27DB-BD31-4B8C-83A1-F6EECF244321}">
                <p14:modId xmlns:p14="http://schemas.microsoft.com/office/powerpoint/2010/main" val="5688565"/>
              </p:ext>
            </p:extLst>
          </p:nvPr>
        </p:nvGraphicFramePr>
        <p:xfrm>
          <a:off x="492614" y="1237990"/>
          <a:ext cx="4280555" cy="46943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Content Placeholder 2">
            <a:extLst>
              <a:ext uri="{FF2B5EF4-FFF2-40B4-BE49-F238E27FC236}">
                <a16:creationId xmlns:a16="http://schemas.microsoft.com/office/drawing/2014/main" id="{FBD1365B-6304-68E0-9315-516D6760BCB7}"/>
              </a:ext>
            </a:extLst>
          </p:cNvPr>
          <p:cNvSpPr txBox="1">
            <a:spLocks/>
          </p:cNvSpPr>
          <p:nvPr/>
        </p:nvSpPr>
        <p:spPr>
          <a:xfrm>
            <a:off x="3895298" y="1113501"/>
            <a:ext cx="7804088" cy="4943354"/>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 typeface="Arial" panose="020B0604020202020204" pitchFamily="34" charset="0"/>
              <a:buNone/>
              <a:defRPr sz="3200" kern="1200" spc="-20" baseline="0">
                <a:solidFill>
                  <a:schemeClr val="tx1"/>
                </a:solidFill>
                <a:latin typeface="+mn-lt"/>
                <a:ea typeface="+mn-ea"/>
                <a:cs typeface="+mn-cs"/>
              </a:defRPr>
            </a:lvl1pPr>
            <a:lvl2pPr marL="457200" indent="0" algn="l" defTabSz="914400" rtl="0" eaLnBrk="1" latinLnBrk="0" hangingPunct="1">
              <a:lnSpc>
                <a:spcPct val="110000"/>
              </a:lnSpc>
              <a:spcBef>
                <a:spcPts val="500"/>
              </a:spcBef>
              <a:buFont typeface="Arial" panose="020B0604020202020204" pitchFamily="34" charset="0"/>
              <a:buNone/>
              <a:defRPr sz="2800" kern="1200" spc="-20" baseline="0">
                <a:solidFill>
                  <a:schemeClr val="tx1"/>
                </a:solidFill>
                <a:latin typeface="+mn-lt"/>
                <a:ea typeface="+mn-ea"/>
                <a:cs typeface="+mn-cs"/>
              </a:defRPr>
            </a:lvl2pPr>
            <a:lvl3pPr marL="914400" indent="0" algn="l" defTabSz="914400" rtl="0" eaLnBrk="1" latinLnBrk="0" hangingPunct="1">
              <a:lnSpc>
                <a:spcPct val="110000"/>
              </a:lnSpc>
              <a:spcBef>
                <a:spcPts val="500"/>
              </a:spcBef>
              <a:buFont typeface="Arial" panose="020B0604020202020204" pitchFamily="34" charset="0"/>
              <a:buNone/>
              <a:defRPr sz="2400" kern="1200" spc="-20" baseline="0">
                <a:solidFill>
                  <a:schemeClr val="tx1"/>
                </a:solidFill>
                <a:latin typeface="+mn-lt"/>
                <a:ea typeface="+mn-ea"/>
                <a:cs typeface="+mn-cs"/>
              </a:defRPr>
            </a:lvl3pPr>
            <a:lvl4pPr marL="13716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4pPr>
            <a:lvl5pPr marL="18288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9pPr>
          </a:lstStyle>
          <a:p>
            <a:pPr marL="457200" indent="-457200" algn="just">
              <a:buFont typeface="Arial" panose="020B0604020202020204" pitchFamily="34" charset="0"/>
              <a:buChar char="•"/>
            </a:pPr>
            <a:r>
              <a:rPr lang="en-US" sz="2400" dirty="0"/>
              <a:t>The session layer creates communication channels, called sessions, between devices.</a:t>
            </a:r>
          </a:p>
          <a:p>
            <a:pPr marL="457200" indent="-457200" algn="just">
              <a:buFont typeface="Arial" panose="020B0604020202020204" pitchFamily="34" charset="0"/>
              <a:buChar char="•"/>
            </a:pPr>
            <a:r>
              <a:rPr lang="en-US" sz="2400" dirty="0"/>
              <a:t>It is responsible for opening sessions, ensuring they remain open and functional while data is being transferred, and closing them when communication ends.</a:t>
            </a:r>
          </a:p>
          <a:p>
            <a:pPr marL="457200" indent="-457200" algn="just">
              <a:buFont typeface="Arial" panose="020B0604020202020204" pitchFamily="34" charset="0"/>
              <a:buChar char="•"/>
            </a:pPr>
            <a:r>
              <a:rPr lang="en-US" sz="2400" dirty="0"/>
              <a:t>It also provides for full-duplex, half-duplex, or simplex operation, and establishes procedures for checkpointing, suspending, restarting, and terminating a session between two related streams of data.</a:t>
            </a:r>
          </a:p>
        </p:txBody>
      </p:sp>
      <p:sp>
        <p:nvSpPr>
          <p:cNvPr id="5" name="Rectangle 4">
            <a:extLst>
              <a:ext uri="{FF2B5EF4-FFF2-40B4-BE49-F238E27FC236}">
                <a16:creationId xmlns:a16="http://schemas.microsoft.com/office/drawing/2014/main" id="{62F406F7-ADDE-41EE-B638-53FD11AF93E7}"/>
              </a:ext>
            </a:extLst>
          </p:cNvPr>
          <p:cNvSpPr/>
          <p:nvPr/>
        </p:nvSpPr>
        <p:spPr>
          <a:xfrm>
            <a:off x="649224" y="3221764"/>
            <a:ext cx="3136563" cy="27106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8070302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F3D18-1CF8-3DA6-8E6B-90724BB84A5C}"/>
              </a:ext>
            </a:extLst>
          </p:cNvPr>
          <p:cNvSpPr>
            <a:spLocks noGrp="1"/>
          </p:cNvSpPr>
          <p:nvPr>
            <p:ph type="ctrTitle"/>
          </p:nvPr>
        </p:nvSpPr>
        <p:spPr>
          <a:xfrm>
            <a:off x="819912" y="2767278"/>
            <a:ext cx="10552176" cy="1323444"/>
          </a:xfrm>
        </p:spPr>
        <p:txBody>
          <a:bodyPr/>
          <a:lstStyle/>
          <a:p>
            <a:pPr algn="ctr"/>
            <a:r>
              <a:rPr lang="en-US" dirty="0"/>
              <a:t>Lower Layers</a:t>
            </a:r>
            <a:endParaRPr lang="en-IN" dirty="0"/>
          </a:p>
        </p:txBody>
      </p:sp>
    </p:spTree>
    <p:extLst>
      <p:ext uri="{BB962C8B-B14F-4D97-AF65-F5344CB8AC3E}">
        <p14:creationId xmlns:p14="http://schemas.microsoft.com/office/powerpoint/2010/main" val="38459071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A6A0-DD36-3323-6EF7-FE9FD6946774}"/>
              </a:ext>
            </a:extLst>
          </p:cNvPr>
          <p:cNvSpPr>
            <a:spLocks noGrp="1"/>
          </p:cNvSpPr>
          <p:nvPr>
            <p:ph type="title"/>
          </p:nvPr>
        </p:nvSpPr>
        <p:spPr/>
        <p:txBody>
          <a:bodyPr/>
          <a:lstStyle/>
          <a:p>
            <a:r>
              <a:rPr lang="en-IN" dirty="0">
                <a:solidFill>
                  <a:schemeClr val="bg1"/>
                </a:solidFill>
              </a:rPr>
              <a:t>Layer 4</a:t>
            </a:r>
          </a:p>
        </p:txBody>
      </p:sp>
      <p:sp>
        <p:nvSpPr>
          <p:cNvPr id="3" name="Text Placeholder 2">
            <a:extLst>
              <a:ext uri="{FF2B5EF4-FFF2-40B4-BE49-F238E27FC236}">
                <a16:creationId xmlns:a16="http://schemas.microsoft.com/office/drawing/2014/main" id="{B1E087B7-4875-54BA-A669-3F95EE77006C}"/>
              </a:ext>
            </a:extLst>
          </p:cNvPr>
          <p:cNvSpPr>
            <a:spLocks noGrp="1"/>
          </p:cNvSpPr>
          <p:nvPr>
            <p:ph type="body" idx="1"/>
          </p:nvPr>
        </p:nvSpPr>
        <p:spPr/>
        <p:txBody>
          <a:bodyPr>
            <a:normAutofit/>
          </a:bodyPr>
          <a:lstStyle/>
          <a:p>
            <a:r>
              <a:rPr lang="en-US" sz="6000" b="1" dirty="0">
                <a:solidFill>
                  <a:schemeClr val="bg1"/>
                </a:solidFill>
              </a:rPr>
              <a:t>[ Transport Layer ]</a:t>
            </a:r>
            <a:endParaRPr lang="en-IN" sz="6000" b="1" dirty="0">
              <a:solidFill>
                <a:schemeClr val="bg1"/>
              </a:solidFill>
            </a:endParaRPr>
          </a:p>
        </p:txBody>
      </p:sp>
    </p:spTree>
    <p:extLst>
      <p:ext uri="{BB962C8B-B14F-4D97-AF65-F5344CB8AC3E}">
        <p14:creationId xmlns:p14="http://schemas.microsoft.com/office/powerpoint/2010/main" val="26510148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0CC63FE-3A37-05ED-3696-D29CF891063E}"/>
              </a:ext>
            </a:extLst>
          </p:cNvPr>
          <p:cNvSpPr>
            <a:spLocks noGrp="1"/>
          </p:cNvSpPr>
          <p:nvPr>
            <p:ph type="title"/>
          </p:nvPr>
        </p:nvSpPr>
        <p:spPr>
          <a:xfrm>
            <a:off x="649224" y="457200"/>
            <a:ext cx="4123944" cy="531812"/>
          </a:xfrm>
        </p:spPr>
        <p:txBody>
          <a:bodyPr/>
          <a:lstStyle/>
          <a:p>
            <a:r>
              <a:rPr lang="en-US" dirty="0"/>
              <a:t>Layer 4</a:t>
            </a:r>
            <a:endParaRPr lang="en-IN" dirty="0"/>
          </a:p>
        </p:txBody>
      </p:sp>
      <p:graphicFrame>
        <p:nvGraphicFramePr>
          <p:cNvPr id="13" name="Diagram 12">
            <a:extLst>
              <a:ext uri="{FF2B5EF4-FFF2-40B4-BE49-F238E27FC236}">
                <a16:creationId xmlns:a16="http://schemas.microsoft.com/office/drawing/2014/main" id="{3CEF107E-5613-F523-BC75-7C3E1E99C14C}"/>
              </a:ext>
            </a:extLst>
          </p:cNvPr>
          <p:cNvGraphicFramePr/>
          <p:nvPr>
            <p:extLst>
              <p:ext uri="{D42A27DB-BD31-4B8C-83A1-F6EECF244321}">
                <p14:modId xmlns:p14="http://schemas.microsoft.com/office/powerpoint/2010/main" val="2003239199"/>
              </p:ext>
            </p:extLst>
          </p:nvPr>
        </p:nvGraphicFramePr>
        <p:xfrm>
          <a:off x="492614" y="1237990"/>
          <a:ext cx="4280555" cy="46943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Content Placeholder 2">
            <a:extLst>
              <a:ext uri="{FF2B5EF4-FFF2-40B4-BE49-F238E27FC236}">
                <a16:creationId xmlns:a16="http://schemas.microsoft.com/office/drawing/2014/main" id="{FBD1365B-6304-68E0-9315-516D6760BCB7}"/>
              </a:ext>
            </a:extLst>
          </p:cNvPr>
          <p:cNvSpPr txBox="1">
            <a:spLocks/>
          </p:cNvSpPr>
          <p:nvPr/>
        </p:nvSpPr>
        <p:spPr>
          <a:xfrm>
            <a:off x="3895298" y="1113501"/>
            <a:ext cx="7804088" cy="4943354"/>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 typeface="Arial" panose="020B0604020202020204" pitchFamily="34" charset="0"/>
              <a:buNone/>
              <a:defRPr sz="3200" kern="1200" spc="-20" baseline="0">
                <a:solidFill>
                  <a:schemeClr val="tx1"/>
                </a:solidFill>
                <a:latin typeface="+mn-lt"/>
                <a:ea typeface="+mn-ea"/>
                <a:cs typeface="+mn-cs"/>
              </a:defRPr>
            </a:lvl1pPr>
            <a:lvl2pPr marL="457200" indent="0" algn="l" defTabSz="914400" rtl="0" eaLnBrk="1" latinLnBrk="0" hangingPunct="1">
              <a:lnSpc>
                <a:spcPct val="110000"/>
              </a:lnSpc>
              <a:spcBef>
                <a:spcPts val="500"/>
              </a:spcBef>
              <a:buFont typeface="Arial" panose="020B0604020202020204" pitchFamily="34" charset="0"/>
              <a:buNone/>
              <a:defRPr sz="2800" kern="1200" spc="-20" baseline="0">
                <a:solidFill>
                  <a:schemeClr val="tx1"/>
                </a:solidFill>
                <a:latin typeface="+mn-lt"/>
                <a:ea typeface="+mn-ea"/>
                <a:cs typeface="+mn-cs"/>
              </a:defRPr>
            </a:lvl2pPr>
            <a:lvl3pPr marL="914400" indent="0" algn="l" defTabSz="914400" rtl="0" eaLnBrk="1" latinLnBrk="0" hangingPunct="1">
              <a:lnSpc>
                <a:spcPct val="110000"/>
              </a:lnSpc>
              <a:spcBef>
                <a:spcPts val="500"/>
              </a:spcBef>
              <a:buFont typeface="Arial" panose="020B0604020202020204" pitchFamily="34" charset="0"/>
              <a:buNone/>
              <a:defRPr sz="2400" kern="1200" spc="-20" baseline="0">
                <a:solidFill>
                  <a:schemeClr val="tx1"/>
                </a:solidFill>
                <a:latin typeface="+mn-lt"/>
                <a:ea typeface="+mn-ea"/>
                <a:cs typeface="+mn-cs"/>
              </a:defRPr>
            </a:lvl3pPr>
            <a:lvl4pPr marL="13716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4pPr>
            <a:lvl5pPr marL="18288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9pPr>
          </a:lstStyle>
          <a:p>
            <a:pPr marL="457200" indent="-457200" algn="just">
              <a:buFont typeface="Arial" panose="020B0604020202020204" pitchFamily="34" charset="0"/>
              <a:buChar char="•"/>
            </a:pPr>
            <a:r>
              <a:rPr lang="en-US" sz="2400" dirty="0"/>
              <a:t>The transport layer does not actually send data, but it is responsible for the reliable transfer of data, by ensuring that data arrives at its destination error-free and in order.</a:t>
            </a:r>
          </a:p>
          <a:p>
            <a:pPr marL="457200" indent="-457200" algn="just">
              <a:buFont typeface="Arial" panose="020B0604020202020204" pitchFamily="34" charset="0"/>
              <a:buChar char="•"/>
            </a:pPr>
            <a:r>
              <a:rPr lang="en-US" sz="2400" dirty="0"/>
              <a:t>This may require breaking large data units or long data streams into smaller chunks called </a:t>
            </a:r>
            <a:r>
              <a:rPr lang="en-US" sz="2400" dirty="0">
                <a:solidFill>
                  <a:schemeClr val="accent1"/>
                </a:solidFill>
              </a:rPr>
              <a:t>segments</a:t>
            </a:r>
            <a:r>
              <a:rPr lang="en-US" sz="2400" dirty="0"/>
              <a:t>.</a:t>
            </a:r>
          </a:p>
          <a:p>
            <a:pPr marL="457200" indent="-457200" algn="just">
              <a:buFont typeface="Arial" panose="020B0604020202020204" pitchFamily="34" charset="0"/>
              <a:buChar char="•"/>
            </a:pPr>
            <a:r>
              <a:rPr lang="en-US" sz="2400" dirty="0"/>
              <a:t>Layer 4 communication falls under two categories Connection-oriented and Connectionless.</a:t>
            </a:r>
          </a:p>
          <a:p>
            <a:pPr marL="457200" indent="-457200" algn="just">
              <a:buFont typeface="Arial" panose="020B0604020202020204" pitchFamily="34" charset="0"/>
              <a:buChar char="•"/>
            </a:pPr>
            <a:r>
              <a:rPr lang="en-US" sz="2400" dirty="0"/>
              <a:t>Layer 4 Protocols:</a:t>
            </a:r>
          </a:p>
          <a:p>
            <a:pPr marL="914400" lvl="1" indent="-457200" algn="just">
              <a:buFont typeface="Wingdings" panose="05000000000000000000" pitchFamily="2" charset="2"/>
              <a:buChar char="q"/>
            </a:pPr>
            <a:r>
              <a:rPr lang="en-US" sz="2000" dirty="0"/>
              <a:t>Transmission Control Protocol (TCP)</a:t>
            </a:r>
          </a:p>
          <a:p>
            <a:pPr marL="914400" lvl="1" indent="-457200" algn="just">
              <a:buFont typeface="Wingdings" panose="05000000000000000000" pitchFamily="2" charset="2"/>
              <a:buChar char="q"/>
            </a:pPr>
            <a:r>
              <a:rPr lang="en-US" sz="2000" dirty="0"/>
              <a:t>User Datagram Protocol (UDP)</a:t>
            </a:r>
          </a:p>
        </p:txBody>
      </p:sp>
      <p:sp>
        <p:nvSpPr>
          <p:cNvPr id="5" name="Rectangle 4">
            <a:extLst>
              <a:ext uri="{FF2B5EF4-FFF2-40B4-BE49-F238E27FC236}">
                <a16:creationId xmlns:a16="http://schemas.microsoft.com/office/drawing/2014/main" id="{BC4EF25E-9B69-2743-01A9-31C501797B72}"/>
              </a:ext>
            </a:extLst>
          </p:cNvPr>
          <p:cNvSpPr/>
          <p:nvPr/>
        </p:nvSpPr>
        <p:spPr>
          <a:xfrm>
            <a:off x="649224" y="3896882"/>
            <a:ext cx="3136563" cy="203548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7037124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A6A0-DD36-3323-6EF7-FE9FD6946774}"/>
              </a:ext>
            </a:extLst>
          </p:cNvPr>
          <p:cNvSpPr>
            <a:spLocks noGrp="1"/>
          </p:cNvSpPr>
          <p:nvPr>
            <p:ph type="title"/>
          </p:nvPr>
        </p:nvSpPr>
        <p:spPr/>
        <p:txBody>
          <a:bodyPr/>
          <a:lstStyle/>
          <a:p>
            <a:r>
              <a:rPr lang="en-IN" dirty="0">
                <a:solidFill>
                  <a:schemeClr val="bg1"/>
                </a:solidFill>
              </a:rPr>
              <a:t>Layer 3</a:t>
            </a:r>
          </a:p>
        </p:txBody>
      </p:sp>
      <p:sp>
        <p:nvSpPr>
          <p:cNvPr id="3" name="Text Placeholder 2">
            <a:extLst>
              <a:ext uri="{FF2B5EF4-FFF2-40B4-BE49-F238E27FC236}">
                <a16:creationId xmlns:a16="http://schemas.microsoft.com/office/drawing/2014/main" id="{B1E087B7-4875-54BA-A669-3F95EE77006C}"/>
              </a:ext>
            </a:extLst>
          </p:cNvPr>
          <p:cNvSpPr>
            <a:spLocks noGrp="1"/>
          </p:cNvSpPr>
          <p:nvPr>
            <p:ph type="body" idx="1"/>
          </p:nvPr>
        </p:nvSpPr>
        <p:spPr/>
        <p:txBody>
          <a:bodyPr>
            <a:normAutofit/>
          </a:bodyPr>
          <a:lstStyle/>
          <a:p>
            <a:r>
              <a:rPr lang="en-US" sz="6000" b="1" dirty="0">
                <a:solidFill>
                  <a:schemeClr val="bg1"/>
                </a:solidFill>
              </a:rPr>
              <a:t>[ Network Layer ]</a:t>
            </a:r>
            <a:endParaRPr lang="en-IN" sz="6000" b="1" dirty="0">
              <a:solidFill>
                <a:schemeClr val="bg1"/>
              </a:solidFill>
            </a:endParaRPr>
          </a:p>
        </p:txBody>
      </p:sp>
    </p:spTree>
    <p:extLst>
      <p:ext uri="{BB962C8B-B14F-4D97-AF65-F5344CB8AC3E}">
        <p14:creationId xmlns:p14="http://schemas.microsoft.com/office/powerpoint/2010/main" val="29164167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0CC63FE-3A37-05ED-3696-D29CF891063E}"/>
              </a:ext>
            </a:extLst>
          </p:cNvPr>
          <p:cNvSpPr>
            <a:spLocks noGrp="1"/>
          </p:cNvSpPr>
          <p:nvPr>
            <p:ph type="title"/>
          </p:nvPr>
        </p:nvSpPr>
        <p:spPr>
          <a:xfrm>
            <a:off x="649224" y="457200"/>
            <a:ext cx="4123944" cy="531812"/>
          </a:xfrm>
        </p:spPr>
        <p:txBody>
          <a:bodyPr/>
          <a:lstStyle/>
          <a:p>
            <a:r>
              <a:rPr lang="en-US" dirty="0"/>
              <a:t>Layer 3</a:t>
            </a:r>
            <a:endParaRPr lang="en-IN" dirty="0"/>
          </a:p>
        </p:txBody>
      </p:sp>
      <p:graphicFrame>
        <p:nvGraphicFramePr>
          <p:cNvPr id="13" name="Diagram 12">
            <a:extLst>
              <a:ext uri="{FF2B5EF4-FFF2-40B4-BE49-F238E27FC236}">
                <a16:creationId xmlns:a16="http://schemas.microsoft.com/office/drawing/2014/main" id="{3CEF107E-5613-F523-BC75-7C3E1E99C14C}"/>
              </a:ext>
            </a:extLst>
          </p:cNvPr>
          <p:cNvGraphicFramePr/>
          <p:nvPr>
            <p:extLst>
              <p:ext uri="{D42A27DB-BD31-4B8C-83A1-F6EECF244321}">
                <p14:modId xmlns:p14="http://schemas.microsoft.com/office/powerpoint/2010/main" val="264968066"/>
              </p:ext>
            </p:extLst>
          </p:nvPr>
        </p:nvGraphicFramePr>
        <p:xfrm>
          <a:off x="492614" y="1237990"/>
          <a:ext cx="4280555" cy="46943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Content Placeholder 2">
            <a:extLst>
              <a:ext uri="{FF2B5EF4-FFF2-40B4-BE49-F238E27FC236}">
                <a16:creationId xmlns:a16="http://schemas.microsoft.com/office/drawing/2014/main" id="{FBD1365B-6304-68E0-9315-516D6760BCB7}"/>
              </a:ext>
            </a:extLst>
          </p:cNvPr>
          <p:cNvSpPr txBox="1">
            <a:spLocks/>
          </p:cNvSpPr>
          <p:nvPr/>
        </p:nvSpPr>
        <p:spPr>
          <a:xfrm>
            <a:off x="3895298" y="1113501"/>
            <a:ext cx="7804088" cy="4943354"/>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 typeface="Arial" panose="020B0604020202020204" pitchFamily="34" charset="0"/>
              <a:buNone/>
              <a:defRPr sz="3200" kern="1200" spc="-20" baseline="0">
                <a:solidFill>
                  <a:schemeClr val="tx1"/>
                </a:solidFill>
                <a:latin typeface="+mn-lt"/>
                <a:ea typeface="+mn-ea"/>
                <a:cs typeface="+mn-cs"/>
              </a:defRPr>
            </a:lvl1pPr>
            <a:lvl2pPr marL="457200" indent="0" algn="l" defTabSz="914400" rtl="0" eaLnBrk="1" latinLnBrk="0" hangingPunct="1">
              <a:lnSpc>
                <a:spcPct val="110000"/>
              </a:lnSpc>
              <a:spcBef>
                <a:spcPts val="500"/>
              </a:spcBef>
              <a:buFont typeface="Arial" panose="020B0604020202020204" pitchFamily="34" charset="0"/>
              <a:buNone/>
              <a:defRPr sz="2800" kern="1200" spc="-20" baseline="0">
                <a:solidFill>
                  <a:schemeClr val="tx1"/>
                </a:solidFill>
                <a:latin typeface="+mn-lt"/>
                <a:ea typeface="+mn-ea"/>
                <a:cs typeface="+mn-cs"/>
              </a:defRPr>
            </a:lvl2pPr>
            <a:lvl3pPr marL="914400" indent="0" algn="l" defTabSz="914400" rtl="0" eaLnBrk="1" latinLnBrk="0" hangingPunct="1">
              <a:lnSpc>
                <a:spcPct val="110000"/>
              </a:lnSpc>
              <a:spcBef>
                <a:spcPts val="500"/>
              </a:spcBef>
              <a:buFont typeface="Arial" panose="020B0604020202020204" pitchFamily="34" charset="0"/>
              <a:buNone/>
              <a:defRPr sz="2400" kern="1200" spc="-20" baseline="0">
                <a:solidFill>
                  <a:schemeClr val="tx1"/>
                </a:solidFill>
                <a:latin typeface="+mn-lt"/>
                <a:ea typeface="+mn-ea"/>
                <a:cs typeface="+mn-cs"/>
              </a:defRPr>
            </a:lvl3pPr>
            <a:lvl4pPr marL="13716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4pPr>
            <a:lvl5pPr marL="18288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9pPr>
          </a:lstStyle>
          <a:p>
            <a:pPr marL="457200" indent="-457200" algn="just">
              <a:buFont typeface="Arial" panose="020B0604020202020204" pitchFamily="34" charset="0"/>
              <a:buChar char="•"/>
            </a:pPr>
            <a:r>
              <a:rPr lang="en-US" sz="2400" dirty="0"/>
              <a:t>The network layer provides connectivity and path selection between two host systems that may be located on geographically separated networks.</a:t>
            </a:r>
          </a:p>
          <a:p>
            <a:pPr marL="457200" indent="-457200" algn="just">
              <a:buFont typeface="Arial" panose="020B0604020202020204" pitchFamily="34" charset="0"/>
              <a:buChar char="•"/>
            </a:pPr>
            <a:r>
              <a:rPr lang="en-US" sz="2400" dirty="0"/>
              <a:t>It manages the connectivity of hosts by providing logical addressing.</a:t>
            </a:r>
          </a:p>
          <a:p>
            <a:pPr marL="457200" indent="-457200" algn="just">
              <a:buFont typeface="Arial" panose="020B0604020202020204" pitchFamily="34" charset="0"/>
              <a:buChar char="•"/>
            </a:pPr>
            <a:r>
              <a:rPr lang="en-US" sz="2400" dirty="0"/>
              <a:t>It breaks up segments from the transport layer into smaller units, called </a:t>
            </a:r>
            <a:r>
              <a:rPr lang="en-US" sz="2400" dirty="0">
                <a:solidFill>
                  <a:schemeClr val="accent1"/>
                </a:solidFill>
              </a:rPr>
              <a:t>packets</a:t>
            </a:r>
            <a:r>
              <a:rPr lang="en-US" sz="2400" dirty="0"/>
              <a:t>, on the sender’s device, and reassembling these packets on the receiving device.</a:t>
            </a:r>
          </a:p>
          <a:p>
            <a:pPr marL="457200" indent="-457200" algn="just">
              <a:buFont typeface="Arial" panose="020B0604020202020204" pitchFamily="34" charset="0"/>
              <a:buChar char="•"/>
            </a:pPr>
            <a:r>
              <a:rPr lang="en-US" sz="2400" dirty="0"/>
              <a:t>The most significant protocol at layer 3 is the Internet Protocol, or IP.</a:t>
            </a:r>
            <a:endParaRPr lang="en-US" sz="2000" dirty="0"/>
          </a:p>
        </p:txBody>
      </p:sp>
      <p:sp>
        <p:nvSpPr>
          <p:cNvPr id="3" name="Rectangle 2">
            <a:extLst>
              <a:ext uri="{FF2B5EF4-FFF2-40B4-BE49-F238E27FC236}">
                <a16:creationId xmlns:a16="http://schemas.microsoft.com/office/drawing/2014/main" id="{7B59E0DA-4DB9-FA49-C9A9-08E7556D2EB3}"/>
              </a:ext>
            </a:extLst>
          </p:cNvPr>
          <p:cNvSpPr/>
          <p:nvPr/>
        </p:nvSpPr>
        <p:spPr>
          <a:xfrm>
            <a:off x="649224" y="4580546"/>
            <a:ext cx="3136563" cy="135182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1285633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A6A0-DD36-3323-6EF7-FE9FD6946774}"/>
              </a:ext>
            </a:extLst>
          </p:cNvPr>
          <p:cNvSpPr>
            <a:spLocks noGrp="1"/>
          </p:cNvSpPr>
          <p:nvPr>
            <p:ph type="title"/>
          </p:nvPr>
        </p:nvSpPr>
        <p:spPr/>
        <p:txBody>
          <a:bodyPr/>
          <a:lstStyle/>
          <a:p>
            <a:r>
              <a:rPr lang="en-IN" dirty="0">
                <a:solidFill>
                  <a:schemeClr val="bg1"/>
                </a:solidFill>
              </a:rPr>
              <a:t>Agenda</a:t>
            </a:r>
          </a:p>
        </p:txBody>
      </p:sp>
      <p:sp>
        <p:nvSpPr>
          <p:cNvPr id="3" name="Text Placeholder 2">
            <a:extLst>
              <a:ext uri="{FF2B5EF4-FFF2-40B4-BE49-F238E27FC236}">
                <a16:creationId xmlns:a16="http://schemas.microsoft.com/office/drawing/2014/main" id="{B1E087B7-4875-54BA-A669-3F95EE77006C}"/>
              </a:ext>
            </a:extLst>
          </p:cNvPr>
          <p:cNvSpPr>
            <a:spLocks noGrp="1"/>
          </p:cNvSpPr>
          <p:nvPr>
            <p:ph type="body" idx="1"/>
          </p:nvPr>
        </p:nvSpPr>
        <p:spPr/>
        <p:txBody>
          <a:bodyPr/>
          <a:lstStyle/>
          <a:p>
            <a:pPr marL="0" marR="0" lvl="0" indent="0" algn="l" defTabSz="914400" rtl="0" eaLnBrk="1" fontAlgn="auto" latinLnBrk="0" hangingPunct="1">
              <a:lnSpc>
                <a:spcPct val="110000"/>
              </a:lnSpc>
              <a:spcBef>
                <a:spcPts val="1000"/>
              </a:spcBef>
              <a:spcAft>
                <a:spcPts val="0"/>
              </a:spcAft>
              <a:buClrTx/>
              <a:buSzTx/>
              <a:buFont typeface="Arial" panose="020B0604020202020204" pitchFamily="34" charset="0"/>
              <a:buNone/>
              <a:tabLst/>
              <a:defRPr/>
            </a:pPr>
            <a:r>
              <a:rPr kumimoji="0" lang="en-US" sz="6000" b="1" i="0" u="none" strike="noStrike" kern="1200" cap="none" spc="-20" normalizeH="0" baseline="0" noProof="0" dirty="0">
                <a:ln>
                  <a:noFill/>
                </a:ln>
                <a:solidFill>
                  <a:prstClr val="white"/>
                </a:solidFill>
                <a:effectLst/>
                <a:uLnTx/>
                <a:uFillTx/>
                <a:latin typeface="Avenir Next LT Pro"/>
                <a:ea typeface="+mn-ea"/>
                <a:cs typeface="+mn-cs"/>
              </a:rPr>
              <a:t>[ Topics Covered ]</a:t>
            </a:r>
            <a:endParaRPr kumimoji="0" lang="en-IN" sz="6000" b="1" i="0" u="none" strike="noStrike" kern="1200" cap="none" spc="-20" normalizeH="0" baseline="0" noProof="0" dirty="0">
              <a:ln>
                <a:noFill/>
              </a:ln>
              <a:solidFill>
                <a:prstClr val="white"/>
              </a:solidFill>
              <a:effectLst/>
              <a:uLnTx/>
              <a:uFillTx/>
              <a:latin typeface="Avenir Next LT Pro"/>
              <a:ea typeface="+mn-ea"/>
              <a:cs typeface="+mn-cs"/>
            </a:endParaRPr>
          </a:p>
          <a:p>
            <a:endParaRPr lang="en-IN" dirty="0"/>
          </a:p>
        </p:txBody>
      </p:sp>
    </p:spTree>
    <p:extLst>
      <p:ext uri="{BB962C8B-B14F-4D97-AF65-F5344CB8AC3E}">
        <p14:creationId xmlns:p14="http://schemas.microsoft.com/office/powerpoint/2010/main" val="40709706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A6A0-DD36-3323-6EF7-FE9FD6946774}"/>
              </a:ext>
            </a:extLst>
          </p:cNvPr>
          <p:cNvSpPr>
            <a:spLocks noGrp="1"/>
          </p:cNvSpPr>
          <p:nvPr>
            <p:ph type="title"/>
          </p:nvPr>
        </p:nvSpPr>
        <p:spPr/>
        <p:txBody>
          <a:bodyPr/>
          <a:lstStyle/>
          <a:p>
            <a:r>
              <a:rPr lang="en-IN" dirty="0">
                <a:solidFill>
                  <a:schemeClr val="bg1"/>
                </a:solidFill>
              </a:rPr>
              <a:t>Layer 2</a:t>
            </a:r>
          </a:p>
        </p:txBody>
      </p:sp>
      <p:sp>
        <p:nvSpPr>
          <p:cNvPr id="3" name="Text Placeholder 2">
            <a:extLst>
              <a:ext uri="{FF2B5EF4-FFF2-40B4-BE49-F238E27FC236}">
                <a16:creationId xmlns:a16="http://schemas.microsoft.com/office/drawing/2014/main" id="{B1E087B7-4875-54BA-A669-3F95EE77006C}"/>
              </a:ext>
            </a:extLst>
          </p:cNvPr>
          <p:cNvSpPr>
            <a:spLocks noGrp="1"/>
          </p:cNvSpPr>
          <p:nvPr>
            <p:ph type="body" idx="1"/>
          </p:nvPr>
        </p:nvSpPr>
        <p:spPr/>
        <p:txBody>
          <a:bodyPr>
            <a:normAutofit/>
          </a:bodyPr>
          <a:lstStyle/>
          <a:p>
            <a:r>
              <a:rPr lang="en-US" sz="6000" b="1" dirty="0">
                <a:solidFill>
                  <a:schemeClr val="bg1"/>
                </a:solidFill>
              </a:rPr>
              <a:t>[ Data-Link Layer ]</a:t>
            </a:r>
            <a:endParaRPr lang="en-IN" sz="6000" b="1" dirty="0">
              <a:solidFill>
                <a:schemeClr val="bg1"/>
              </a:solidFill>
            </a:endParaRPr>
          </a:p>
        </p:txBody>
      </p:sp>
    </p:spTree>
    <p:extLst>
      <p:ext uri="{BB962C8B-B14F-4D97-AF65-F5344CB8AC3E}">
        <p14:creationId xmlns:p14="http://schemas.microsoft.com/office/powerpoint/2010/main" val="18300306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0CC63FE-3A37-05ED-3696-D29CF891063E}"/>
              </a:ext>
            </a:extLst>
          </p:cNvPr>
          <p:cNvSpPr>
            <a:spLocks noGrp="1"/>
          </p:cNvSpPr>
          <p:nvPr>
            <p:ph type="title"/>
          </p:nvPr>
        </p:nvSpPr>
        <p:spPr>
          <a:xfrm>
            <a:off x="649224" y="457200"/>
            <a:ext cx="4123944" cy="531812"/>
          </a:xfrm>
        </p:spPr>
        <p:txBody>
          <a:bodyPr/>
          <a:lstStyle/>
          <a:p>
            <a:r>
              <a:rPr lang="en-US" dirty="0"/>
              <a:t>Layer 2</a:t>
            </a:r>
            <a:endParaRPr lang="en-IN" dirty="0"/>
          </a:p>
        </p:txBody>
      </p:sp>
      <p:graphicFrame>
        <p:nvGraphicFramePr>
          <p:cNvPr id="13" name="Diagram 12">
            <a:extLst>
              <a:ext uri="{FF2B5EF4-FFF2-40B4-BE49-F238E27FC236}">
                <a16:creationId xmlns:a16="http://schemas.microsoft.com/office/drawing/2014/main" id="{3CEF107E-5613-F523-BC75-7C3E1E99C14C}"/>
              </a:ext>
            </a:extLst>
          </p:cNvPr>
          <p:cNvGraphicFramePr/>
          <p:nvPr>
            <p:extLst>
              <p:ext uri="{D42A27DB-BD31-4B8C-83A1-F6EECF244321}">
                <p14:modId xmlns:p14="http://schemas.microsoft.com/office/powerpoint/2010/main" val="2543630965"/>
              </p:ext>
            </p:extLst>
          </p:nvPr>
        </p:nvGraphicFramePr>
        <p:xfrm>
          <a:off x="492614" y="1237990"/>
          <a:ext cx="4280555" cy="46943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Content Placeholder 2">
            <a:extLst>
              <a:ext uri="{FF2B5EF4-FFF2-40B4-BE49-F238E27FC236}">
                <a16:creationId xmlns:a16="http://schemas.microsoft.com/office/drawing/2014/main" id="{FBD1365B-6304-68E0-9315-516D6760BCB7}"/>
              </a:ext>
            </a:extLst>
          </p:cNvPr>
          <p:cNvSpPr txBox="1">
            <a:spLocks/>
          </p:cNvSpPr>
          <p:nvPr/>
        </p:nvSpPr>
        <p:spPr>
          <a:xfrm>
            <a:off x="3895298" y="1113501"/>
            <a:ext cx="7804088" cy="4943354"/>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 typeface="Arial" panose="020B0604020202020204" pitchFamily="34" charset="0"/>
              <a:buNone/>
              <a:defRPr sz="3200" kern="1200" spc="-20" baseline="0">
                <a:solidFill>
                  <a:schemeClr val="tx1"/>
                </a:solidFill>
                <a:latin typeface="+mn-lt"/>
                <a:ea typeface="+mn-ea"/>
                <a:cs typeface="+mn-cs"/>
              </a:defRPr>
            </a:lvl1pPr>
            <a:lvl2pPr marL="457200" indent="0" algn="l" defTabSz="914400" rtl="0" eaLnBrk="1" latinLnBrk="0" hangingPunct="1">
              <a:lnSpc>
                <a:spcPct val="110000"/>
              </a:lnSpc>
              <a:spcBef>
                <a:spcPts val="500"/>
              </a:spcBef>
              <a:buFont typeface="Arial" panose="020B0604020202020204" pitchFamily="34" charset="0"/>
              <a:buNone/>
              <a:defRPr sz="2800" kern="1200" spc="-20" baseline="0">
                <a:solidFill>
                  <a:schemeClr val="tx1"/>
                </a:solidFill>
                <a:latin typeface="+mn-lt"/>
                <a:ea typeface="+mn-ea"/>
                <a:cs typeface="+mn-cs"/>
              </a:defRPr>
            </a:lvl2pPr>
            <a:lvl3pPr marL="914400" indent="0" algn="l" defTabSz="914400" rtl="0" eaLnBrk="1" latinLnBrk="0" hangingPunct="1">
              <a:lnSpc>
                <a:spcPct val="110000"/>
              </a:lnSpc>
              <a:spcBef>
                <a:spcPts val="500"/>
              </a:spcBef>
              <a:buFont typeface="Arial" panose="020B0604020202020204" pitchFamily="34" charset="0"/>
              <a:buNone/>
              <a:defRPr sz="2400" kern="1200" spc="-20" baseline="0">
                <a:solidFill>
                  <a:schemeClr val="tx1"/>
                </a:solidFill>
                <a:latin typeface="+mn-lt"/>
                <a:ea typeface="+mn-ea"/>
                <a:cs typeface="+mn-cs"/>
              </a:defRPr>
            </a:lvl3pPr>
            <a:lvl4pPr marL="13716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4pPr>
            <a:lvl5pPr marL="18288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9pPr>
          </a:lstStyle>
          <a:p>
            <a:pPr marL="457200" indent="-457200" algn="just">
              <a:buFont typeface="Arial" panose="020B0604020202020204" pitchFamily="34" charset="0"/>
              <a:buChar char="•"/>
            </a:pPr>
            <a:r>
              <a:rPr lang="en-US" sz="2400" dirty="0"/>
              <a:t>While network layer is concerned with transporting data between networks, the data-link layer is responsible for transporting data within a network.</a:t>
            </a:r>
          </a:p>
          <a:p>
            <a:pPr marL="457200" indent="-457200" algn="just">
              <a:buFont typeface="Arial" panose="020B0604020202020204" pitchFamily="34" charset="0"/>
              <a:buChar char="•"/>
            </a:pPr>
            <a:r>
              <a:rPr lang="en-US" sz="2400" dirty="0"/>
              <a:t>It breaks up packets into </a:t>
            </a:r>
            <a:r>
              <a:rPr lang="en-US" sz="2400" dirty="0">
                <a:solidFill>
                  <a:schemeClr val="accent1"/>
                </a:solidFill>
              </a:rPr>
              <a:t>frames</a:t>
            </a:r>
            <a:r>
              <a:rPr lang="en-US" sz="2400" dirty="0"/>
              <a:t> and sends them from source to destination.</a:t>
            </a:r>
          </a:p>
          <a:p>
            <a:pPr marL="457200" indent="-457200" algn="just">
              <a:buFont typeface="Arial" panose="020B0604020202020204" pitchFamily="34" charset="0"/>
              <a:buChar char="•"/>
            </a:pPr>
            <a:r>
              <a:rPr lang="en-US" sz="2400" dirty="0"/>
              <a:t>This layer is composed of two parts:</a:t>
            </a:r>
          </a:p>
          <a:p>
            <a:pPr marL="914400" lvl="1" indent="-457200" algn="just">
              <a:buFont typeface="Wingdings" panose="05000000000000000000" pitchFamily="2" charset="2"/>
              <a:buChar char="q"/>
            </a:pPr>
            <a:r>
              <a:rPr lang="en-US" sz="2000" dirty="0"/>
              <a:t>Logical Link Control (LLC), which identifies network protocols, performs error checking and synchronizes frames.</a:t>
            </a:r>
          </a:p>
          <a:p>
            <a:pPr marL="914400" lvl="1" indent="-457200" algn="just">
              <a:buFont typeface="Wingdings" panose="05000000000000000000" pitchFamily="2" charset="2"/>
              <a:buChar char="q"/>
            </a:pPr>
            <a:r>
              <a:rPr lang="en-US" sz="2000" dirty="0"/>
              <a:t>Media Access Control (MAC) which uses MAC addresses to connect devices, transmit and receive data.</a:t>
            </a:r>
          </a:p>
        </p:txBody>
      </p:sp>
      <p:sp>
        <p:nvSpPr>
          <p:cNvPr id="3" name="Rectangle 2">
            <a:extLst>
              <a:ext uri="{FF2B5EF4-FFF2-40B4-BE49-F238E27FC236}">
                <a16:creationId xmlns:a16="http://schemas.microsoft.com/office/drawing/2014/main" id="{513AAFE1-FB1A-F4E3-944B-379043FDCD00}"/>
              </a:ext>
            </a:extLst>
          </p:cNvPr>
          <p:cNvSpPr/>
          <p:nvPr/>
        </p:nvSpPr>
        <p:spPr>
          <a:xfrm>
            <a:off x="649224" y="5238572"/>
            <a:ext cx="3136563" cy="69379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4645035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A6A0-DD36-3323-6EF7-FE9FD6946774}"/>
              </a:ext>
            </a:extLst>
          </p:cNvPr>
          <p:cNvSpPr>
            <a:spLocks noGrp="1"/>
          </p:cNvSpPr>
          <p:nvPr>
            <p:ph type="title"/>
          </p:nvPr>
        </p:nvSpPr>
        <p:spPr/>
        <p:txBody>
          <a:bodyPr/>
          <a:lstStyle/>
          <a:p>
            <a:r>
              <a:rPr lang="en-IN" dirty="0">
                <a:solidFill>
                  <a:schemeClr val="bg1"/>
                </a:solidFill>
              </a:rPr>
              <a:t>Layer 1</a:t>
            </a:r>
          </a:p>
        </p:txBody>
      </p:sp>
      <p:sp>
        <p:nvSpPr>
          <p:cNvPr id="3" name="Text Placeholder 2">
            <a:extLst>
              <a:ext uri="{FF2B5EF4-FFF2-40B4-BE49-F238E27FC236}">
                <a16:creationId xmlns:a16="http://schemas.microsoft.com/office/drawing/2014/main" id="{B1E087B7-4875-54BA-A669-3F95EE77006C}"/>
              </a:ext>
            </a:extLst>
          </p:cNvPr>
          <p:cNvSpPr>
            <a:spLocks noGrp="1"/>
          </p:cNvSpPr>
          <p:nvPr>
            <p:ph type="body" idx="1"/>
          </p:nvPr>
        </p:nvSpPr>
        <p:spPr/>
        <p:txBody>
          <a:bodyPr>
            <a:normAutofit/>
          </a:bodyPr>
          <a:lstStyle/>
          <a:p>
            <a:r>
              <a:rPr lang="en-US" sz="6000" b="1" dirty="0">
                <a:solidFill>
                  <a:schemeClr val="bg1"/>
                </a:solidFill>
              </a:rPr>
              <a:t>[ Physical Layer ]</a:t>
            </a:r>
            <a:endParaRPr lang="en-IN" sz="6000" b="1" dirty="0">
              <a:solidFill>
                <a:schemeClr val="bg1"/>
              </a:solidFill>
            </a:endParaRPr>
          </a:p>
        </p:txBody>
      </p:sp>
    </p:spTree>
    <p:extLst>
      <p:ext uri="{BB962C8B-B14F-4D97-AF65-F5344CB8AC3E}">
        <p14:creationId xmlns:p14="http://schemas.microsoft.com/office/powerpoint/2010/main" val="7558916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0CC63FE-3A37-05ED-3696-D29CF891063E}"/>
              </a:ext>
            </a:extLst>
          </p:cNvPr>
          <p:cNvSpPr>
            <a:spLocks noGrp="1"/>
          </p:cNvSpPr>
          <p:nvPr>
            <p:ph type="title"/>
          </p:nvPr>
        </p:nvSpPr>
        <p:spPr>
          <a:xfrm>
            <a:off x="649224" y="457200"/>
            <a:ext cx="4123944" cy="531812"/>
          </a:xfrm>
        </p:spPr>
        <p:txBody>
          <a:bodyPr/>
          <a:lstStyle/>
          <a:p>
            <a:r>
              <a:rPr lang="en-US" dirty="0"/>
              <a:t>Layer 1</a:t>
            </a:r>
            <a:endParaRPr lang="en-IN" dirty="0"/>
          </a:p>
        </p:txBody>
      </p:sp>
      <p:graphicFrame>
        <p:nvGraphicFramePr>
          <p:cNvPr id="13" name="Diagram 12">
            <a:extLst>
              <a:ext uri="{FF2B5EF4-FFF2-40B4-BE49-F238E27FC236}">
                <a16:creationId xmlns:a16="http://schemas.microsoft.com/office/drawing/2014/main" id="{3CEF107E-5613-F523-BC75-7C3E1E99C14C}"/>
              </a:ext>
            </a:extLst>
          </p:cNvPr>
          <p:cNvGraphicFramePr/>
          <p:nvPr>
            <p:extLst>
              <p:ext uri="{D42A27DB-BD31-4B8C-83A1-F6EECF244321}">
                <p14:modId xmlns:p14="http://schemas.microsoft.com/office/powerpoint/2010/main" val="2967183357"/>
              </p:ext>
            </p:extLst>
          </p:nvPr>
        </p:nvGraphicFramePr>
        <p:xfrm>
          <a:off x="492614" y="1237990"/>
          <a:ext cx="4280555" cy="46943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Content Placeholder 2">
            <a:extLst>
              <a:ext uri="{FF2B5EF4-FFF2-40B4-BE49-F238E27FC236}">
                <a16:creationId xmlns:a16="http://schemas.microsoft.com/office/drawing/2014/main" id="{FBD1365B-6304-68E0-9315-516D6760BCB7}"/>
              </a:ext>
            </a:extLst>
          </p:cNvPr>
          <p:cNvSpPr txBox="1">
            <a:spLocks/>
          </p:cNvSpPr>
          <p:nvPr/>
        </p:nvSpPr>
        <p:spPr>
          <a:xfrm>
            <a:off x="3895298" y="1113501"/>
            <a:ext cx="7804088" cy="4943354"/>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 typeface="Arial" panose="020B0604020202020204" pitchFamily="34" charset="0"/>
              <a:buNone/>
              <a:defRPr sz="3200" kern="1200" spc="-20" baseline="0">
                <a:solidFill>
                  <a:schemeClr val="tx1"/>
                </a:solidFill>
                <a:latin typeface="+mn-lt"/>
                <a:ea typeface="+mn-ea"/>
                <a:cs typeface="+mn-cs"/>
              </a:defRPr>
            </a:lvl1pPr>
            <a:lvl2pPr marL="457200" indent="0" algn="l" defTabSz="914400" rtl="0" eaLnBrk="1" latinLnBrk="0" hangingPunct="1">
              <a:lnSpc>
                <a:spcPct val="110000"/>
              </a:lnSpc>
              <a:spcBef>
                <a:spcPts val="500"/>
              </a:spcBef>
              <a:buFont typeface="Arial" panose="020B0604020202020204" pitchFamily="34" charset="0"/>
              <a:buNone/>
              <a:defRPr sz="2800" kern="1200" spc="-20" baseline="0">
                <a:solidFill>
                  <a:schemeClr val="tx1"/>
                </a:solidFill>
                <a:latin typeface="+mn-lt"/>
                <a:ea typeface="+mn-ea"/>
                <a:cs typeface="+mn-cs"/>
              </a:defRPr>
            </a:lvl2pPr>
            <a:lvl3pPr marL="914400" indent="0" algn="l" defTabSz="914400" rtl="0" eaLnBrk="1" latinLnBrk="0" hangingPunct="1">
              <a:lnSpc>
                <a:spcPct val="110000"/>
              </a:lnSpc>
              <a:spcBef>
                <a:spcPts val="500"/>
              </a:spcBef>
              <a:buFont typeface="Arial" panose="020B0604020202020204" pitchFamily="34" charset="0"/>
              <a:buNone/>
              <a:defRPr sz="2400" kern="1200" spc="-20" baseline="0">
                <a:solidFill>
                  <a:schemeClr val="tx1"/>
                </a:solidFill>
                <a:latin typeface="+mn-lt"/>
                <a:ea typeface="+mn-ea"/>
                <a:cs typeface="+mn-cs"/>
              </a:defRPr>
            </a:lvl3pPr>
            <a:lvl4pPr marL="13716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4pPr>
            <a:lvl5pPr marL="1828800" indent="0" algn="l" defTabSz="914400" rtl="0" eaLnBrk="1" latinLnBrk="0" hangingPunct="1">
              <a:lnSpc>
                <a:spcPct val="110000"/>
              </a:lnSpc>
              <a:spcBef>
                <a:spcPts val="500"/>
              </a:spcBef>
              <a:buFont typeface="Arial" panose="020B0604020202020204" pitchFamily="34" charset="0"/>
              <a:buNone/>
              <a:defRPr sz="2000" kern="1200" spc="-20" baseline="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9pPr>
          </a:lstStyle>
          <a:p>
            <a:pPr marL="457200" indent="-457200" algn="just">
              <a:buFont typeface="Arial" panose="020B0604020202020204" pitchFamily="34" charset="0"/>
              <a:buChar char="•"/>
            </a:pPr>
            <a:r>
              <a:rPr lang="en-US" sz="2400" dirty="0"/>
              <a:t>Physical layer defines physical characteristics of the medium used to transfer data between devices.</a:t>
            </a:r>
          </a:p>
          <a:p>
            <a:pPr marL="457200" indent="-457200" algn="just">
              <a:buFont typeface="Arial" panose="020B0604020202020204" pitchFamily="34" charset="0"/>
              <a:buChar char="•"/>
            </a:pPr>
            <a:r>
              <a:rPr lang="en-US" sz="2400" dirty="0"/>
              <a:t>For example, voltage levels, maximum transmission distances, physical connectors, cable specifications, etc.</a:t>
            </a:r>
          </a:p>
          <a:p>
            <a:pPr marL="457200" indent="-457200" algn="just">
              <a:buFont typeface="Arial" panose="020B0604020202020204" pitchFamily="34" charset="0"/>
              <a:buChar char="•"/>
            </a:pPr>
            <a:r>
              <a:rPr lang="en-US" sz="2400" dirty="0"/>
              <a:t>Digital </a:t>
            </a:r>
            <a:r>
              <a:rPr lang="en-US" sz="2400" dirty="0">
                <a:solidFill>
                  <a:schemeClr val="accent1"/>
                </a:solidFill>
              </a:rPr>
              <a:t>bits</a:t>
            </a:r>
            <a:r>
              <a:rPr lang="en-US" sz="2400" dirty="0"/>
              <a:t> are converted into electrical (for wired connections) or radio (for wireless connections) signals.</a:t>
            </a:r>
          </a:p>
          <a:p>
            <a:pPr marL="457200" indent="-457200" algn="just">
              <a:buFont typeface="Arial" panose="020B0604020202020204" pitchFamily="34" charset="0"/>
              <a:buChar char="•"/>
            </a:pPr>
            <a:r>
              <a:rPr lang="en-US" sz="2400" dirty="0"/>
              <a:t>Layer 1 is closely related to the data-link layer, as many technologies (such as Ethernet or 802.11) contain both data-link and physical functions.</a:t>
            </a:r>
          </a:p>
        </p:txBody>
      </p:sp>
    </p:spTree>
    <p:extLst>
      <p:ext uri="{BB962C8B-B14F-4D97-AF65-F5344CB8AC3E}">
        <p14:creationId xmlns:p14="http://schemas.microsoft.com/office/powerpoint/2010/main" val="1249847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A6A0-DD36-3323-6EF7-FE9FD6946774}"/>
              </a:ext>
            </a:extLst>
          </p:cNvPr>
          <p:cNvSpPr>
            <a:spLocks noGrp="1"/>
          </p:cNvSpPr>
          <p:nvPr>
            <p:ph type="title"/>
          </p:nvPr>
        </p:nvSpPr>
        <p:spPr/>
        <p:txBody>
          <a:bodyPr/>
          <a:lstStyle/>
          <a:p>
            <a:r>
              <a:rPr lang="en-IN" dirty="0">
                <a:solidFill>
                  <a:schemeClr val="bg1"/>
                </a:solidFill>
              </a:rPr>
              <a:t>Encapsulation &amp; </a:t>
            </a:r>
            <a:br>
              <a:rPr lang="en-IN" dirty="0">
                <a:solidFill>
                  <a:schemeClr val="bg1"/>
                </a:solidFill>
              </a:rPr>
            </a:br>
            <a:r>
              <a:rPr lang="en-IN" dirty="0">
                <a:solidFill>
                  <a:schemeClr val="bg1"/>
                </a:solidFill>
              </a:rPr>
              <a:t>Layered Communication</a:t>
            </a:r>
          </a:p>
        </p:txBody>
      </p:sp>
      <p:sp>
        <p:nvSpPr>
          <p:cNvPr id="3" name="Text Placeholder 2">
            <a:extLst>
              <a:ext uri="{FF2B5EF4-FFF2-40B4-BE49-F238E27FC236}">
                <a16:creationId xmlns:a16="http://schemas.microsoft.com/office/drawing/2014/main" id="{B1E087B7-4875-54BA-A669-3F95EE77006C}"/>
              </a:ext>
            </a:extLst>
          </p:cNvPr>
          <p:cNvSpPr>
            <a:spLocks noGrp="1"/>
          </p:cNvSpPr>
          <p:nvPr>
            <p:ph type="body" idx="1"/>
          </p:nvPr>
        </p:nvSpPr>
        <p:spPr/>
        <p:txBody>
          <a:bodyPr>
            <a:normAutofit/>
          </a:bodyPr>
          <a:lstStyle/>
          <a:p>
            <a:r>
              <a:rPr lang="en-US" sz="6000" b="1" dirty="0">
                <a:solidFill>
                  <a:schemeClr val="bg1"/>
                </a:solidFill>
              </a:rPr>
              <a:t>[ PDU’s ]</a:t>
            </a:r>
            <a:endParaRPr lang="en-IN" sz="6000" b="1" dirty="0">
              <a:solidFill>
                <a:schemeClr val="bg1"/>
              </a:solidFill>
            </a:endParaRPr>
          </a:p>
        </p:txBody>
      </p:sp>
    </p:spTree>
    <p:extLst>
      <p:ext uri="{BB962C8B-B14F-4D97-AF65-F5344CB8AC3E}">
        <p14:creationId xmlns:p14="http://schemas.microsoft.com/office/powerpoint/2010/main" val="41672350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B1D84E9-71B9-C4D4-15B4-2B65C36901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0676" y="2011710"/>
            <a:ext cx="10310647" cy="2197917"/>
          </a:xfrm>
          <a:prstGeom prst="rect">
            <a:avLst/>
          </a:prstGeom>
        </p:spPr>
      </p:pic>
      <p:sp>
        <p:nvSpPr>
          <p:cNvPr id="9" name="Title 8">
            <a:extLst>
              <a:ext uri="{FF2B5EF4-FFF2-40B4-BE49-F238E27FC236}">
                <a16:creationId xmlns:a16="http://schemas.microsoft.com/office/drawing/2014/main" id="{AC2C3B8C-23E2-FD84-D3FD-6142E85D4BA7}"/>
              </a:ext>
            </a:extLst>
          </p:cNvPr>
          <p:cNvSpPr>
            <a:spLocks noGrp="1"/>
          </p:cNvSpPr>
          <p:nvPr>
            <p:ph type="title"/>
          </p:nvPr>
        </p:nvSpPr>
        <p:spPr/>
        <p:txBody>
          <a:bodyPr/>
          <a:lstStyle/>
          <a:p>
            <a:r>
              <a:rPr lang="en-IN" dirty="0"/>
              <a:t>Encapsulation – Real World Scenario</a:t>
            </a:r>
          </a:p>
        </p:txBody>
      </p:sp>
      <p:pic>
        <p:nvPicPr>
          <p:cNvPr id="15" name="Picture 14">
            <a:extLst>
              <a:ext uri="{FF2B5EF4-FFF2-40B4-BE49-F238E27FC236}">
                <a16:creationId xmlns:a16="http://schemas.microsoft.com/office/drawing/2014/main" id="{86549EC6-9E5C-5CE2-B4D2-CF3E529438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799" y="4286458"/>
            <a:ext cx="8534400" cy="2343150"/>
          </a:xfrm>
          <a:prstGeom prst="rect">
            <a:avLst/>
          </a:prstGeom>
        </p:spPr>
      </p:pic>
      <p:sp>
        <p:nvSpPr>
          <p:cNvPr id="16" name="Rectangle 15">
            <a:extLst>
              <a:ext uri="{FF2B5EF4-FFF2-40B4-BE49-F238E27FC236}">
                <a16:creationId xmlns:a16="http://schemas.microsoft.com/office/drawing/2014/main" id="{AA3DB705-AACC-313B-D0F6-BC3DEE92E7D1}"/>
              </a:ext>
            </a:extLst>
          </p:cNvPr>
          <p:cNvSpPr/>
          <p:nvPr/>
        </p:nvSpPr>
        <p:spPr>
          <a:xfrm>
            <a:off x="5144568" y="2221907"/>
            <a:ext cx="1914258" cy="188007"/>
          </a:xfrm>
          <a:prstGeom prst="rect">
            <a:avLst/>
          </a:prstGeom>
          <a:solidFill>
            <a:srgbClr val="FEFCFE"/>
          </a:solidFill>
          <a:ln>
            <a:solidFill>
              <a:srgbClr val="FEFC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8" name="Rectangle 17">
            <a:extLst>
              <a:ext uri="{FF2B5EF4-FFF2-40B4-BE49-F238E27FC236}">
                <a16:creationId xmlns:a16="http://schemas.microsoft.com/office/drawing/2014/main" id="{51457AE4-334E-C6C3-1872-BE4DBE9628CC}"/>
              </a:ext>
            </a:extLst>
          </p:cNvPr>
          <p:cNvSpPr/>
          <p:nvPr/>
        </p:nvSpPr>
        <p:spPr>
          <a:xfrm>
            <a:off x="5067656" y="6050422"/>
            <a:ext cx="2204815" cy="188008"/>
          </a:xfrm>
          <a:prstGeom prst="rect">
            <a:avLst/>
          </a:prstGeom>
          <a:solidFill>
            <a:srgbClr val="FEFCFE"/>
          </a:solidFill>
          <a:ln>
            <a:solidFill>
              <a:srgbClr val="FEFC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5986327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A6A0-DD36-3323-6EF7-FE9FD6946774}"/>
              </a:ext>
            </a:extLst>
          </p:cNvPr>
          <p:cNvSpPr>
            <a:spLocks noGrp="1"/>
          </p:cNvSpPr>
          <p:nvPr>
            <p:ph type="title"/>
          </p:nvPr>
        </p:nvSpPr>
        <p:spPr/>
        <p:txBody>
          <a:bodyPr/>
          <a:lstStyle/>
          <a:p>
            <a:r>
              <a:rPr lang="en-IN" dirty="0">
                <a:solidFill>
                  <a:schemeClr val="bg1"/>
                </a:solidFill>
              </a:rPr>
              <a:t>Conclusion</a:t>
            </a:r>
          </a:p>
        </p:txBody>
      </p:sp>
      <p:sp>
        <p:nvSpPr>
          <p:cNvPr id="3" name="Text Placeholder 2">
            <a:extLst>
              <a:ext uri="{FF2B5EF4-FFF2-40B4-BE49-F238E27FC236}">
                <a16:creationId xmlns:a16="http://schemas.microsoft.com/office/drawing/2014/main" id="{B1E087B7-4875-54BA-A669-3F95EE77006C}"/>
              </a:ext>
            </a:extLst>
          </p:cNvPr>
          <p:cNvSpPr>
            <a:spLocks noGrp="1"/>
          </p:cNvSpPr>
          <p:nvPr>
            <p:ph type="body" idx="1"/>
          </p:nvPr>
        </p:nvSpPr>
        <p:spPr/>
        <p:txBody>
          <a:bodyPr>
            <a:normAutofit/>
          </a:bodyPr>
          <a:lstStyle/>
          <a:p>
            <a:r>
              <a:rPr lang="en-US" sz="6000" b="1" dirty="0">
                <a:solidFill>
                  <a:schemeClr val="bg1"/>
                </a:solidFill>
              </a:rPr>
              <a:t>[ Why OSI? ]</a:t>
            </a:r>
            <a:endParaRPr lang="en-IN" sz="6000" b="1" dirty="0">
              <a:solidFill>
                <a:schemeClr val="bg1"/>
              </a:solidFill>
            </a:endParaRPr>
          </a:p>
        </p:txBody>
      </p:sp>
    </p:spTree>
    <p:extLst>
      <p:ext uri="{BB962C8B-B14F-4D97-AF65-F5344CB8AC3E}">
        <p14:creationId xmlns:p14="http://schemas.microsoft.com/office/powerpoint/2010/main" val="32066717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8A189-6883-8549-6F29-E5ED622FE096}"/>
              </a:ext>
            </a:extLst>
          </p:cNvPr>
          <p:cNvSpPr>
            <a:spLocks noGrp="1"/>
          </p:cNvSpPr>
          <p:nvPr>
            <p:ph type="title"/>
          </p:nvPr>
        </p:nvSpPr>
        <p:spPr/>
        <p:txBody>
          <a:bodyPr/>
          <a:lstStyle/>
          <a:p>
            <a:r>
              <a:rPr lang="en-IN" dirty="0"/>
              <a:t>OSI Model Benefits</a:t>
            </a:r>
          </a:p>
        </p:txBody>
      </p:sp>
      <p:sp>
        <p:nvSpPr>
          <p:cNvPr id="3" name="Content Placeholder 2">
            <a:extLst>
              <a:ext uri="{FF2B5EF4-FFF2-40B4-BE49-F238E27FC236}">
                <a16:creationId xmlns:a16="http://schemas.microsoft.com/office/drawing/2014/main" id="{4CB88174-49E9-BD71-5E20-D2E78A1C6DBA}"/>
              </a:ext>
            </a:extLst>
          </p:cNvPr>
          <p:cNvSpPr>
            <a:spLocks noGrp="1"/>
          </p:cNvSpPr>
          <p:nvPr>
            <p:ph idx="1"/>
          </p:nvPr>
        </p:nvSpPr>
        <p:spPr/>
        <p:txBody>
          <a:bodyPr/>
          <a:lstStyle/>
          <a:p>
            <a:r>
              <a:rPr lang="en-US" dirty="0"/>
              <a:t>Engineers do not need to design a technology to work end to end from top to bottom of the model. They can just focus on their layer of expertise, and make sure they comply with the standards for the layers above and below.</a:t>
            </a:r>
          </a:p>
          <a:p>
            <a:r>
              <a:rPr lang="en-US" dirty="0"/>
              <a:t>This leads to open standards and multi-vendor interoperability.</a:t>
            </a:r>
          </a:p>
          <a:p>
            <a:r>
              <a:rPr lang="en-US" dirty="0"/>
              <a:t>Troubleshooting is easier because you can analyze a problem in a logical fashion layer by layer.</a:t>
            </a:r>
            <a:endParaRPr lang="en-IN" dirty="0"/>
          </a:p>
        </p:txBody>
      </p:sp>
    </p:spTree>
    <p:extLst>
      <p:ext uri="{BB962C8B-B14F-4D97-AF65-F5344CB8AC3E}">
        <p14:creationId xmlns:p14="http://schemas.microsoft.com/office/powerpoint/2010/main" val="41482732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4C0ED-E5B2-50A7-67B6-32DF85615475}"/>
              </a:ext>
            </a:extLst>
          </p:cNvPr>
          <p:cNvSpPr>
            <a:spLocks noGrp="1"/>
          </p:cNvSpPr>
          <p:nvPr>
            <p:ph type="title"/>
          </p:nvPr>
        </p:nvSpPr>
        <p:spPr/>
        <p:txBody>
          <a:bodyPr/>
          <a:lstStyle/>
          <a:p>
            <a:r>
              <a:rPr lang="en-IN" dirty="0"/>
              <a:t>Summary</a:t>
            </a:r>
          </a:p>
        </p:txBody>
      </p:sp>
      <p:pic>
        <p:nvPicPr>
          <p:cNvPr id="5" name="Content Placeholder 4">
            <a:extLst>
              <a:ext uri="{FF2B5EF4-FFF2-40B4-BE49-F238E27FC236}">
                <a16:creationId xmlns:a16="http://schemas.microsoft.com/office/drawing/2014/main" id="{2FCB9C5A-780D-99DF-B078-8A153E8341E0}"/>
              </a:ext>
            </a:extLst>
          </p:cNvPr>
          <p:cNvPicPr>
            <a:picLocks noGrp="1" noChangeAspect="1"/>
          </p:cNvPicPr>
          <p:nvPr>
            <p:ph idx="1"/>
          </p:nvPr>
        </p:nvPicPr>
        <p:blipFill>
          <a:blip r:embed="rId2"/>
          <a:stretch>
            <a:fillRect/>
          </a:stretch>
        </p:blipFill>
        <p:spPr>
          <a:xfrm>
            <a:off x="819944" y="2448274"/>
            <a:ext cx="10552112" cy="1961451"/>
          </a:xfrm>
          <a:ln w="38100">
            <a:solidFill>
              <a:schemeClr val="accent1"/>
            </a:solidFill>
            <a:prstDash val="dash"/>
          </a:ln>
        </p:spPr>
      </p:pic>
    </p:spTree>
    <p:extLst>
      <p:ext uri="{BB962C8B-B14F-4D97-AF65-F5344CB8AC3E}">
        <p14:creationId xmlns:p14="http://schemas.microsoft.com/office/powerpoint/2010/main" val="11445109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5C1D247D-1C3F-41B1-9C7B-EE16D6CA4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69DB773-8FE4-49F2-B311-69E93600B3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6EE8B2-882D-4635-9C44-E57247A10EC6}"/>
              </a:ext>
            </a:extLst>
          </p:cNvPr>
          <p:cNvSpPr>
            <a:spLocks noGrp="1"/>
          </p:cNvSpPr>
          <p:nvPr>
            <p:ph type="ctrTitle"/>
          </p:nvPr>
        </p:nvSpPr>
        <p:spPr>
          <a:xfrm>
            <a:off x="649045" y="2286000"/>
            <a:ext cx="10552355" cy="3641463"/>
          </a:xfrm>
        </p:spPr>
        <p:txBody>
          <a:bodyPr anchor="b">
            <a:normAutofit/>
          </a:bodyPr>
          <a:lstStyle/>
          <a:p>
            <a:r>
              <a:rPr lang="en-IN" dirty="0"/>
              <a:t>THE END</a:t>
            </a:r>
            <a:endParaRPr lang="en-IN"/>
          </a:p>
        </p:txBody>
      </p:sp>
    </p:spTree>
    <p:extLst>
      <p:ext uri="{BB962C8B-B14F-4D97-AF65-F5344CB8AC3E}">
        <p14:creationId xmlns:p14="http://schemas.microsoft.com/office/powerpoint/2010/main" val="115792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grpId="0" nodeType="clickEffect">
                                  <p:stCondLst>
                                    <p:cond delay="0"/>
                                  </p:stCondLst>
                                  <p:childTnLst>
                                    <p:anim calcmode="lin" valueType="num">
                                      <p:cBhvr additive="base">
                                        <p:cTn id="6" dur="500"/>
                                        <p:tgtEl>
                                          <p:spTgt spid="2"/>
                                        </p:tgtEl>
                                        <p:attrNameLst>
                                          <p:attrName>ppt_x</p:attrName>
                                        </p:attrNameLst>
                                      </p:cBhvr>
                                      <p:tavLst>
                                        <p:tav tm="0">
                                          <p:val>
                                            <p:strVal val="ppt_x"/>
                                          </p:val>
                                        </p:tav>
                                        <p:tav tm="100000">
                                          <p:val>
                                            <p:strVal val="ppt_x"/>
                                          </p:val>
                                        </p:tav>
                                      </p:tavLst>
                                    </p:anim>
                                    <p:anim calcmode="lin" valueType="num">
                                      <p:cBhvr additive="base">
                                        <p:cTn id="7" dur="500"/>
                                        <p:tgtEl>
                                          <p:spTgt spid="2"/>
                                        </p:tgtEl>
                                        <p:attrNameLst>
                                          <p:attrName>ppt_y</p:attrName>
                                        </p:attrNameLst>
                                      </p:cBhvr>
                                      <p:tavLst>
                                        <p:tav tm="0">
                                          <p:val>
                                            <p:strVal val="ppt_y"/>
                                          </p:val>
                                        </p:tav>
                                        <p:tav tm="100000">
                                          <p:val>
                                            <p:strVal val="1+ppt_h/2"/>
                                          </p:val>
                                        </p:tav>
                                      </p:tavLst>
                                    </p:anim>
                                    <p:set>
                                      <p:cBhvr>
                                        <p:cTn id="8"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267E6-6FFF-5F18-010A-C423F0CF02C9}"/>
              </a:ext>
            </a:extLst>
          </p:cNvPr>
          <p:cNvSpPr>
            <a:spLocks noGrp="1"/>
          </p:cNvSpPr>
          <p:nvPr>
            <p:ph type="title"/>
          </p:nvPr>
        </p:nvSpPr>
        <p:spPr/>
        <p:txBody>
          <a:bodyPr/>
          <a:lstStyle/>
          <a:p>
            <a:r>
              <a:rPr lang="en-IN" dirty="0"/>
              <a:t>Agenda</a:t>
            </a:r>
          </a:p>
        </p:txBody>
      </p:sp>
      <p:sp>
        <p:nvSpPr>
          <p:cNvPr id="3" name="Content Placeholder 2">
            <a:extLst>
              <a:ext uri="{FF2B5EF4-FFF2-40B4-BE49-F238E27FC236}">
                <a16:creationId xmlns:a16="http://schemas.microsoft.com/office/drawing/2014/main" id="{A3658F69-2F77-78AB-27DD-6EDCD9900A65}"/>
              </a:ext>
            </a:extLst>
          </p:cNvPr>
          <p:cNvSpPr>
            <a:spLocks noGrp="1"/>
          </p:cNvSpPr>
          <p:nvPr>
            <p:ph idx="1"/>
          </p:nvPr>
        </p:nvSpPr>
        <p:spPr/>
        <p:txBody>
          <a:bodyPr/>
          <a:lstStyle/>
          <a:p>
            <a:r>
              <a:rPr lang="en-US" dirty="0"/>
              <a:t>Introduction</a:t>
            </a:r>
          </a:p>
          <a:p>
            <a:r>
              <a:rPr lang="en-IN" dirty="0"/>
              <a:t>Upper Layers</a:t>
            </a:r>
          </a:p>
          <a:p>
            <a:r>
              <a:rPr lang="en-IN" dirty="0"/>
              <a:t>Lower Layers</a:t>
            </a:r>
          </a:p>
          <a:p>
            <a:r>
              <a:rPr lang="en-IN" dirty="0"/>
              <a:t>Encapsulation and Layered Communication</a:t>
            </a:r>
          </a:p>
          <a:p>
            <a:r>
              <a:rPr lang="en-IN" dirty="0"/>
              <a:t>Conclusion</a:t>
            </a:r>
          </a:p>
          <a:p>
            <a:endParaRPr lang="en-IN" dirty="0"/>
          </a:p>
        </p:txBody>
      </p:sp>
    </p:spTree>
    <p:extLst>
      <p:ext uri="{BB962C8B-B14F-4D97-AF65-F5344CB8AC3E}">
        <p14:creationId xmlns:p14="http://schemas.microsoft.com/office/powerpoint/2010/main" val="29427544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A6A0-DD36-3323-6EF7-FE9FD6946774}"/>
              </a:ext>
            </a:extLst>
          </p:cNvPr>
          <p:cNvSpPr>
            <a:spLocks noGrp="1"/>
          </p:cNvSpPr>
          <p:nvPr>
            <p:ph type="title"/>
          </p:nvPr>
        </p:nvSpPr>
        <p:spPr/>
        <p:txBody>
          <a:bodyPr/>
          <a:lstStyle/>
          <a:p>
            <a:r>
              <a:rPr lang="en-IN" dirty="0">
                <a:solidFill>
                  <a:schemeClr val="bg1"/>
                </a:solidFill>
              </a:rPr>
              <a:t>Introduction</a:t>
            </a:r>
          </a:p>
        </p:txBody>
      </p:sp>
      <p:sp>
        <p:nvSpPr>
          <p:cNvPr id="3" name="Text Placeholder 2">
            <a:extLst>
              <a:ext uri="{FF2B5EF4-FFF2-40B4-BE49-F238E27FC236}">
                <a16:creationId xmlns:a16="http://schemas.microsoft.com/office/drawing/2014/main" id="{B1E087B7-4875-54BA-A669-3F95EE77006C}"/>
              </a:ext>
            </a:extLst>
          </p:cNvPr>
          <p:cNvSpPr>
            <a:spLocks noGrp="1"/>
          </p:cNvSpPr>
          <p:nvPr>
            <p:ph type="body" idx="1"/>
          </p:nvPr>
        </p:nvSpPr>
        <p:spPr/>
        <p:txBody>
          <a:bodyPr/>
          <a:lstStyle/>
          <a:p>
            <a:pPr marL="0" marR="0" lvl="0" indent="0" algn="l" defTabSz="914400" rtl="0" eaLnBrk="1" fontAlgn="auto" latinLnBrk="0" hangingPunct="1">
              <a:lnSpc>
                <a:spcPct val="110000"/>
              </a:lnSpc>
              <a:spcBef>
                <a:spcPts val="1000"/>
              </a:spcBef>
              <a:spcAft>
                <a:spcPts val="0"/>
              </a:spcAft>
              <a:buClrTx/>
              <a:buSzTx/>
              <a:buFont typeface="Arial" panose="020B0604020202020204" pitchFamily="34" charset="0"/>
              <a:buNone/>
              <a:tabLst/>
              <a:defRPr/>
            </a:pPr>
            <a:r>
              <a:rPr kumimoji="0" lang="en-US" sz="6000" b="1" i="0" u="none" strike="noStrike" kern="1200" cap="none" spc="-20" normalizeH="0" baseline="0" noProof="0" dirty="0">
                <a:ln>
                  <a:noFill/>
                </a:ln>
                <a:solidFill>
                  <a:prstClr val="white"/>
                </a:solidFill>
                <a:effectLst/>
                <a:uLnTx/>
                <a:uFillTx/>
                <a:latin typeface="Avenir Next LT Pro"/>
                <a:ea typeface="+mn-ea"/>
                <a:cs typeface="+mn-cs"/>
              </a:rPr>
              <a:t>[ What is OSI? ]</a:t>
            </a:r>
            <a:endParaRPr kumimoji="0" lang="en-IN" sz="6000" b="1" i="0" u="none" strike="noStrike" kern="1200" cap="none" spc="-20" normalizeH="0" baseline="0" noProof="0" dirty="0">
              <a:ln>
                <a:noFill/>
              </a:ln>
              <a:solidFill>
                <a:prstClr val="white"/>
              </a:solidFill>
              <a:effectLst/>
              <a:uLnTx/>
              <a:uFillTx/>
              <a:latin typeface="Avenir Next LT Pro"/>
              <a:ea typeface="+mn-ea"/>
              <a:cs typeface="+mn-cs"/>
            </a:endParaRPr>
          </a:p>
          <a:p>
            <a:endParaRPr lang="en-IN" dirty="0">
              <a:solidFill>
                <a:schemeClr val="bg1"/>
              </a:solidFill>
            </a:endParaRPr>
          </a:p>
        </p:txBody>
      </p:sp>
    </p:spTree>
    <p:extLst>
      <p:ext uri="{BB962C8B-B14F-4D97-AF65-F5344CB8AC3E}">
        <p14:creationId xmlns:p14="http://schemas.microsoft.com/office/powerpoint/2010/main" val="30934558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BA7C8-69F8-76F0-81CC-90D6FAA020D6}"/>
              </a:ext>
            </a:extLst>
          </p:cNvPr>
          <p:cNvSpPr>
            <a:spLocks noGrp="1"/>
          </p:cNvSpPr>
          <p:nvPr>
            <p:ph type="title"/>
          </p:nvPr>
        </p:nvSpPr>
        <p:spPr/>
        <p:txBody>
          <a:bodyPr/>
          <a:lstStyle/>
          <a:p>
            <a:r>
              <a:rPr lang="en-IN" dirty="0"/>
              <a:t>What is a Network Model?</a:t>
            </a:r>
          </a:p>
        </p:txBody>
      </p:sp>
      <p:sp>
        <p:nvSpPr>
          <p:cNvPr id="3" name="Content Placeholder 2">
            <a:extLst>
              <a:ext uri="{FF2B5EF4-FFF2-40B4-BE49-F238E27FC236}">
                <a16:creationId xmlns:a16="http://schemas.microsoft.com/office/drawing/2014/main" id="{38963407-BF40-FFC6-6DC1-2F33CBEA4289}"/>
              </a:ext>
            </a:extLst>
          </p:cNvPr>
          <p:cNvSpPr>
            <a:spLocks noGrp="1"/>
          </p:cNvSpPr>
          <p:nvPr>
            <p:ph idx="1"/>
          </p:nvPr>
        </p:nvSpPr>
        <p:spPr/>
        <p:txBody>
          <a:bodyPr/>
          <a:lstStyle/>
          <a:p>
            <a:pPr algn="just"/>
            <a:r>
              <a:rPr lang="en-US" dirty="0"/>
              <a:t>Networking models categorize and provide a structure for networking protocols and standards.</a:t>
            </a:r>
          </a:p>
          <a:p>
            <a:pPr algn="just"/>
            <a:r>
              <a:rPr lang="en-US" dirty="0"/>
              <a:t>It is a general-purpose framework that characterizes and standardizes how computers communicate with one another over a network.</a:t>
            </a:r>
          </a:p>
        </p:txBody>
      </p:sp>
      <p:pic>
        <p:nvPicPr>
          <p:cNvPr id="7" name="Picture 6">
            <a:extLst>
              <a:ext uri="{FF2B5EF4-FFF2-40B4-BE49-F238E27FC236}">
                <a16:creationId xmlns:a16="http://schemas.microsoft.com/office/drawing/2014/main" id="{1BAF3FC8-A423-662B-F04E-B07C27C75ADD}"/>
              </a:ext>
            </a:extLst>
          </p:cNvPr>
          <p:cNvPicPr>
            <a:picLocks noChangeAspect="1"/>
          </p:cNvPicPr>
          <p:nvPr/>
        </p:nvPicPr>
        <p:blipFill rotWithShape="1">
          <a:blip r:embed="rId2"/>
          <a:srcRect l="702" t="1689" r="694" b="230"/>
          <a:stretch/>
        </p:blipFill>
        <p:spPr>
          <a:xfrm>
            <a:off x="1971942" y="3799586"/>
            <a:ext cx="8248116" cy="2381758"/>
          </a:xfrm>
          <a:prstGeom prst="rect">
            <a:avLst/>
          </a:prstGeom>
        </p:spPr>
      </p:pic>
    </p:spTree>
    <p:extLst>
      <p:ext uri="{BB962C8B-B14F-4D97-AF65-F5344CB8AC3E}">
        <p14:creationId xmlns:p14="http://schemas.microsoft.com/office/powerpoint/2010/main" val="29332862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BA7C8-69F8-76F0-81CC-90D6FAA020D6}"/>
              </a:ext>
            </a:extLst>
          </p:cNvPr>
          <p:cNvSpPr>
            <a:spLocks noGrp="1"/>
          </p:cNvSpPr>
          <p:nvPr>
            <p:ph type="title"/>
          </p:nvPr>
        </p:nvSpPr>
        <p:spPr/>
        <p:txBody>
          <a:bodyPr/>
          <a:lstStyle/>
          <a:p>
            <a:r>
              <a:rPr lang="en-IN" dirty="0"/>
              <a:t>A brief history</a:t>
            </a:r>
          </a:p>
        </p:txBody>
      </p:sp>
      <p:sp>
        <p:nvSpPr>
          <p:cNvPr id="3" name="Content Placeholder 2">
            <a:extLst>
              <a:ext uri="{FF2B5EF4-FFF2-40B4-BE49-F238E27FC236}">
                <a16:creationId xmlns:a16="http://schemas.microsoft.com/office/drawing/2014/main" id="{38963407-BF40-FFC6-6DC1-2F33CBEA4289}"/>
              </a:ext>
            </a:extLst>
          </p:cNvPr>
          <p:cNvSpPr>
            <a:spLocks noGrp="1"/>
          </p:cNvSpPr>
          <p:nvPr>
            <p:ph idx="1"/>
          </p:nvPr>
        </p:nvSpPr>
        <p:spPr/>
        <p:txBody>
          <a:bodyPr/>
          <a:lstStyle/>
          <a:p>
            <a:pPr algn="just"/>
            <a:r>
              <a:rPr lang="en-US" dirty="0"/>
              <a:t>The OSI reference model is a standard of the International Organization for Standardization (ISO) and formalized in 1984.</a:t>
            </a:r>
          </a:p>
          <a:p>
            <a:pPr algn="just"/>
            <a:r>
              <a:rPr lang="en-US" dirty="0"/>
              <a:t>It’s seven-layered approach to data transmission divides the operations into specific related groups of actions at each layer.</a:t>
            </a:r>
          </a:p>
          <a:p>
            <a:pPr algn="just"/>
            <a:r>
              <a:rPr lang="en-US" dirty="0"/>
              <a:t>A layer serves the layer above it and is served by the layer below it.</a:t>
            </a:r>
          </a:p>
          <a:p>
            <a:pPr algn="just"/>
            <a:r>
              <a:rPr lang="en-US" dirty="0"/>
              <a:t>OSI was an industry effort, attempting to get industry participants to agree on common network standards to provide multi-vendor interoperability.</a:t>
            </a:r>
            <a:endParaRPr lang="en-IN" dirty="0"/>
          </a:p>
        </p:txBody>
      </p:sp>
    </p:spTree>
    <p:extLst>
      <p:ext uri="{BB962C8B-B14F-4D97-AF65-F5344CB8AC3E}">
        <p14:creationId xmlns:p14="http://schemas.microsoft.com/office/powerpoint/2010/main" val="16098660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BA7C8-69F8-76F0-81CC-90D6FAA020D6}"/>
              </a:ext>
            </a:extLst>
          </p:cNvPr>
          <p:cNvSpPr>
            <a:spLocks noGrp="1"/>
          </p:cNvSpPr>
          <p:nvPr>
            <p:ph type="title"/>
          </p:nvPr>
        </p:nvSpPr>
        <p:spPr/>
        <p:txBody>
          <a:bodyPr/>
          <a:lstStyle/>
          <a:p>
            <a:r>
              <a:rPr lang="en-IN" dirty="0"/>
              <a:t>Mnemonics</a:t>
            </a:r>
          </a:p>
        </p:txBody>
      </p:sp>
      <p:sp>
        <p:nvSpPr>
          <p:cNvPr id="3" name="Content Placeholder 2">
            <a:extLst>
              <a:ext uri="{FF2B5EF4-FFF2-40B4-BE49-F238E27FC236}">
                <a16:creationId xmlns:a16="http://schemas.microsoft.com/office/drawing/2014/main" id="{38963407-BF40-FFC6-6DC1-2F33CBEA4289}"/>
              </a:ext>
            </a:extLst>
          </p:cNvPr>
          <p:cNvSpPr>
            <a:spLocks noGrp="1"/>
          </p:cNvSpPr>
          <p:nvPr>
            <p:ph idx="1"/>
          </p:nvPr>
        </p:nvSpPr>
        <p:spPr/>
        <p:txBody>
          <a:bodyPr/>
          <a:lstStyle/>
          <a:p>
            <a:pPr algn="just"/>
            <a:r>
              <a:rPr lang="en-US" dirty="0"/>
              <a:t>Here are a few mnemonics used to remember the seven layers of OSI:</a:t>
            </a:r>
          </a:p>
          <a:p>
            <a:pPr lvl="1" algn="just">
              <a:lnSpc>
                <a:spcPct val="150000"/>
              </a:lnSpc>
              <a:buFont typeface="Wingdings" panose="05000000000000000000" pitchFamily="2" charset="2"/>
              <a:buChar char="q"/>
            </a:pPr>
            <a:r>
              <a:rPr lang="en-US" dirty="0"/>
              <a:t> </a:t>
            </a:r>
            <a:r>
              <a:rPr lang="en-US" b="1" dirty="0"/>
              <a:t>A</a:t>
            </a:r>
            <a:r>
              <a:rPr lang="en-US" dirty="0"/>
              <a:t>ll </a:t>
            </a:r>
            <a:r>
              <a:rPr lang="en-US" b="1" dirty="0"/>
              <a:t>P</a:t>
            </a:r>
            <a:r>
              <a:rPr lang="en-US" dirty="0"/>
              <a:t>eople </a:t>
            </a:r>
            <a:r>
              <a:rPr lang="en-US" b="1" dirty="0"/>
              <a:t>S</a:t>
            </a:r>
            <a:r>
              <a:rPr lang="en-US" dirty="0"/>
              <a:t>eem </a:t>
            </a:r>
            <a:r>
              <a:rPr lang="en-US" b="1" dirty="0"/>
              <a:t>T</a:t>
            </a:r>
            <a:r>
              <a:rPr lang="en-US" dirty="0"/>
              <a:t>o </a:t>
            </a:r>
            <a:r>
              <a:rPr lang="en-US" b="1" dirty="0"/>
              <a:t>N</a:t>
            </a:r>
            <a:r>
              <a:rPr lang="en-US" dirty="0"/>
              <a:t>eed </a:t>
            </a:r>
            <a:r>
              <a:rPr lang="en-US" b="1" dirty="0"/>
              <a:t>D</a:t>
            </a:r>
            <a:r>
              <a:rPr lang="en-US" dirty="0"/>
              <a:t>ata </a:t>
            </a:r>
            <a:r>
              <a:rPr lang="en-US" b="1" dirty="0"/>
              <a:t>P</a:t>
            </a:r>
            <a:r>
              <a:rPr lang="en-US" dirty="0"/>
              <a:t>rocessing.</a:t>
            </a:r>
          </a:p>
          <a:p>
            <a:pPr lvl="1" algn="just">
              <a:lnSpc>
                <a:spcPct val="150000"/>
              </a:lnSpc>
              <a:buFont typeface="Wingdings" panose="05000000000000000000" pitchFamily="2" charset="2"/>
              <a:buChar char="q"/>
            </a:pPr>
            <a:r>
              <a:rPr lang="en-US" dirty="0"/>
              <a:t> </a:t>
            </a:r>
            <a:r>
              <a:rPr lang="en-US" b="1" dirty="0"/>
              <a:t>P</a:t>
            </a:r>
            <a:r>
              <a:rPr lang="en-US" dirty="0"/>
              <a:t>lease </a:t>
            </a:r>
            <a:r>
              <a:rPr lang="en-US" b="1" dirty="0"/>
              <a:t>D</a:t>
            </a:r>
            <a:r>
              <a:rPr lang="en-US" dirty="0"/>
              <a:t>o </a:t>
            </a:r>
            <a:r>
              <a:rPr lang="en-US" b="1" dirty="0"/>
              <a:t>N</a:t>
            </a:r>
            <a:r>
              <a:rPr lang="en-US" dirty="0"/>
              <a:t>ot </a:t>
            </a:r>
            <a:r>
              <a:rPr lang="en-US" b="1" dirty="0"/>
              <a:t>T</a:t>
            </a:r>
            <a:r>
              <a:rPr lang="en-US" dirty="0"/>
              <a:t>each </a:t>
            </a:r>
            <a:r>
              <a:rPr lang="en-US" b="1" dirty="0"/>
              <a:t>S</a:t>
            </a:r>
            <a:r>
              <a:rPr lang="en-US" dirty="0"/>
              <a:t>tudents </a:t>
            </a:r>
            <a:r>
              <a:rPr lang="en-US" b="1" dirty="0"/>
              <a:t>P</a:t>
            </a:r>
            <a:r>
              <a:rPr lang="en-US" dirty="0"/>
              <a:t>ointless </a:t>
            </a:r>
            <a:r>
              <a:rPr lang="en-US" b="1" dirty="0"/>
              <a:t>A</a:t>
            </a:r>
            <a:r>
              <a:rPr lang="en-US" dirty="0"/>
              <a:t>cronyms.</a:t>
            </a:r>
          </a:p>
          <a:p>
            <a:pPr lvl="1" algn="just">
              <a:lnSpc>
                <a:spcPct val="150000"/>
              </a:lnSpc>
              <a:buFont typeface="Wingdings" panose="05000000000000000000" pitchFamily="2" charset="2"/>
              <a:buChar char="q"/>
            </a:pPr>
            <a:r>
              <a:rPr lang="en-US" dirty="0"/>
              <a:t> </a:t>
            </a:r>
            <a:r>
              <a:rPr lang="en-US" b="1" dirty="0"/>
              <a:t>P</a:t>
            </a:r>
            <a:r>
              <a:rPr lang="en-US" dirty="0"/>
              <a:t>lease </a:t>
            </a:r>
            <a:r>
              <a:rPr lang="en-US" b="1" dirty="0"/>
              <a:t>D</a:t>
            </a:r>
            <a:r>
              <a:rPr lang="en-US" dirty="0"/>
              <a:t>o </a:t>
            </a:r>
            <a:r>
              <a:rPr lang="en-US" b="1" dirty="0"/>
              <a:t>N</a:t>
            </a:r>
            <a:r>
              <a:rPr lang="en-US" dirty="0"/>
              <a:t>ot </a:t>
            </a:r>
            <a:r>
              <a:rPr lang="en-US" b="1" dirty="0"/>
              <a:t>T</a:t>
            </a:r>
            <a:r>
              <a:rPr lang="en-US" dirty="0"/>
              <a:t>ouch </a:t>
            </a:r>
            <a:r>
              <a:rPr lang="en-US" b="1" dirty="0"/>
              <a:t>S</a:t>
            </a:r>
            <a:r>
              <a:rPr lang="en-US" dirty="0"/>
              <a:t>uperman’s </a:t>
            </a:r>
            <a:r>
              <a:rPr lang="en-US" b="1" dirty="0"/>
              <a:t>P</a:t>
            </a:r>
            <a:r>
              <a:rPr lang="en-US" dirty="0"/>
              <a:t>rivate </a:t>
            </a:r>
            <a:r>
              <a:rPr lang="en-US" b="1" dirty="0"/>
              <a:t>A</a:t>
            </a:r>
            <a:r>
              <a:rPr lang="en-US" dirty="0"/>
              <a:t>rea.</a:t>
            </a:r>
          </a:p>
          <a:p>
            <a:pPr lvl="1" algn="just">
              <a:lnSpc>
                <a:spcPct val="150000"/>
              </a:lnSpc>
              <a:buFont typeface="Wingdings" panose="05000000000000000000" pitchFamily="2" charset="2"/>
              <a:buChar char="q"/>
            </a:pPr>
            <a:r>
              <a:rPr lang="en-US" dirty="0"/>
              <a:t> </a:t>
            </a:r>
            <a:r>
              <a:rPr lang="en-US" b="1" dirty="0"/>
              <a:t>P</a:t>
            </a:r>
            <a:r>
              <a:rPr lang="en-US" dirty="0"/>
              <a:t>lease </a:t>
            </a:r>
            <a:r>
              <a:rPr lang="en-US" b="1" dirty="0"/>
              <a:t>D</a:t>
            </a:r>
            <a:r>
              <a:rPr lang="en-US" dirty="0"/>
              <a:t>o </a:t>
            </a:r>
            <a:r>
              <a:rPr lang="en-US" b="1" dirty="0"/>
              <a:t>N</a:t>
            </a:r>
            <a:r>
              <a:rPr lang="en-US" dirty="0"/>
              <a:t>ot </a:t>
            </a:r>
            <a:r>
              <a:rPr lang="en-US" b="1" dirty="0"/>
              <a:t>T</a:t>
            </a:r>
            <a:r>
              <a:rPr lang="en-US" dirty="0"/>
              <a:t>hrow </a:t>
            </a:r>
            <a:r>
              <a:rPr lang="en-US" b="1" dirty="0"/>
              <a:t>S</a:t>
            </a:r>
            <a:r>
              <a:rPr lang="en-US" dirty="0"/>
              <a:t>alami </a:t>
            </a:r>
            <a:r>
              <a:rPr lang="en-US" b="1" dirty="0"/>
              <a:t>P</a:t>
            </a:r>
            <a:r>
              <a:rPr lang="en-US" dirty="0"/>
              <a:t>izza </a:t>
            </a:r>
            <a:r>
              <a:rPr lang="en-US" b="1" dirty="0"/>
              <a:t>A</a:t>
            </a:r>
            <a:r>
              <a:rPr lang="en-US" dirty="0"/>
              <a:t>way. </a:t>
            </a:r>
          </a:p>
        </p:txBody>
      </p:sp>
      <p:sp>
        <p:nvSpPr>
          <p:cNvPr id="4" name="Arrow: Left 3">
            <a:extLst>
              <a:ext uri="{FF2B5EF4-FFF2-40B4-BE49-F238E27FC236}">
                <a16:creationId xmlns:a16="http://schemas.microsoft.com/office/drawing/2014/main" id="{84254D0A-9FCA-725E-E49F-2F1FBE7AF995}"/>
              </a:ext>
            </a:extLst>
          </p:cNvPr>
          <p:cNvSpPr/>
          <p:nvPr/>
        </p:nvSpPr>
        <p:spPr>
          <a:xfrm>
            <a:off x="6264067" y="4215540"/>
            <a:ext cx="794759" cy="24992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TextBox 4">
            <a:extLst>
              <a:ext uri="{FF2B5EF4-FFF2-40B4-BE49-F238E27FC236}">
                <a16:creationId xmlns:a16="http://schemas.microsoft.com/office/drawing/2014/main" id="{E5CCD2D0-597C-4F6E-40B0-2F4BA5B0EF2C}"/>
              </a:ext>
            </a:extLst>
          </p:cNvPr>
          <p:cNvSpPr txBox="1"/>
          <p:nvPr/>
        </p:nvSpPr>
        <p:spPr>
          <a:xfrm>
            <a:off x="7058826" y="4136534"/>
            <a:ext cx="2653555" cy="400110"/>
          </a:xfrm>
          <a:prstGeom prst="rect">
            <a:avLst/>
          </a:prstGeom>
          <a:noFill/>
        </p:spPr>
        <p:txBody>
          <a:bodyPr wrap="square" rtlCol="0">
            <a:spAutoFit/>
          </a:bodyPr>
          <a:lstStyle/>
          <a:p>
            <a:r>
              <a:rPr lang="en-US" sz="2000" dirty="0"/>
              <a:t>My personal favorite</a:t>
            </a:r>
            <a:endParaRPr lang="en-IN" sz="2000" dirty="0"/>
          </a:p>
        </p:txBody>
      </p:sp>
    </p:spTree>
    <p:extLst>
      <p:ext uri="{BB962C8B-B14F-4D97-AF65-F5344CB8AC3E}">
        <p14:creationId xmlns:p14="http://schemas.microsoft.com/office/powerpoint/2010/main" val="16432530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F3D18-1CF8-3DA6-8E6B-90724BB84A5C}"/>
              </a:ext>
            </a:extLst>
          </p:cNvPr>
          <p:cNvSpPr>
            <a:spLocks noGrp="1"/>
          </p:cNvSpPr>
          <p:nvPr>
            <p:ph type="ctrTitle"/>
          </p:nvPr>
        </p:nvSpPr>
        <p:spPr>
          <a:xfrm>
            <a:off x="819912" y="2767278"/>
            <a:ext cx="10552176" cy="1323444"/>
          </a:xfrm>
        </p:spPr>
        <p:txBody>
          <a:bodyPr/>
          <a:lstStyle/>
          <a:p>
            <a:pPr algn="ctr"/>
            <a:r>
              <a:rPr lang="en-US" dirty="0"/>
              <a:t>Upper Layers</a:t>
            </a:r>
            <a:endParaRPr lang="en-IN" dirty="0"/>
          </a:p>
        </p:txBody>
      </p:sp>
    </p:spTree>
    <p:extLst>
      <p:ext uri="{BB962C8B-B14F-4D97-AF65-F5344CB8AC3E}">
        <p14:creationId xmlns:p14="http://schemas.microsoft.com/office/powerpoint/2010/main" val="32494424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A6A0-DD36-3323-6EF7-FE9FD6946774}"/>
              </a:ext>
            </a:extLst>
          </p:cNvPr>
          <p:cNvSpPr>
            <a:spLocks noGrp="1"/>
          </p:cNvSpPr>
          <p:nvPr>
            <p:ph type="title"/>
          </p:nvPr>
        </p:nvSpPr>
        <p:spPr/>
        <p:txBody>
          <a:bodyPr/>
          <a:lstStyle/>
          <a:p>
            <a:r>
              <a:rPr lang="en-IN" dirty="0">
                <a:solidFill>
                  <a:schemeClr val="bg1"/>
                </a:solidFill>
              </a:rPr>
              <a:t>Layer 7</a:t>
            </a:r>
          </a:p>
        </p:txBody>
      </p:sp>
      <p:sp>
        <p:nvSpPr>
          <p:cNvPr id="3" name="Text Placeholder 2">
            <a:extLst>
              <a:ext uri="{FF2B5EF4-FFF2-40B4-BE49-F238E27FC236}">
                <a16:creationId xmlns:a16="http://schemas.microsoft.com/office/drawing/2014/main" id="{B1E087B7-4875-54BA-A669-3F95EE77006C}"/>
              </a:ext>
            </a:extLst>
          </p:cNvPr>
          <p:cNvSpPr>
            <a:spLocks noGrp="1"/>
          </p:cNvSpPr>
          <p:nvPr>
            <p:ph type="body" idx="1"/>
          </p:nvPr>
        </p:nvSpPr>
        <p:spPr/>
        <p:txBody>
          <a:bodyPr>
            <a:normAutofit/>
          </a:bodyPr>
          <a:lstStyle/>
          <a:p>
            <a:r>
              <a:rPr lang="en-US" sz="6000" b="1" dirty="0">
                <a:solidFill>
                  <a:schemeClr val="bg1"/>
                </a:solidFill>
              </a:rPr>
              <a:t>[ Application Layer ]</a:t>
            </a:r>
            <a:endParaRPr lang="en-IN" sz="6000" b="1" dirty="0">
              <a:solidFill>
                <a:schemeClr val="bg1"/>
              </a:solidFill>
            </a:endParaRPr>
          </a:p>
        </p:txBody>
      </p:sp>
    </p:spTree>
    <p:extLst>
      <p:ext uri="{BB962C8B-B14F-4D97-AF65-F5344CB8AC3E}">
        <p14:creationId xmlns:p14="http://schemas.microsoft.com/office/powerpoint/2010/main" val="33412825"/>
      </p:ext>
    </p:extLst>
  </p:cSld>
  <p:clrMapOvr>
    <a:masterClrMapping/>
  </p:clrMapOvr>
</p:sld>
</file>

<file path=ppt/theme/theme1.xml><?xml version="1.0" encoding="utf-8"?>
<a:theme xmlns:a="http://schemas.openxmlformats.org/drawingml/2006/main" name="ColorBlockVTI">
  <a:themeElements>
    <a:clrScheme name="ColorBlock Color Scheme">
      <a:dk1>
        <a:sysClr val="windowText" lastClr="000000"/>
      </a:dk1>
      <a:lt1>
        <a:sysClr val="window" lastClr="FFFFFF"/>
      </a:lt1>
      <a:dk2>
        <a:srgbClr val="002044"/>
      </a:dk2>
      <a:lt2>
        <a:srgbClr val="F5F0F3"/>
      </a:lt2>
      <a:accent1>
        <a:srgbClr val="4A41C5"/>
      </a:accent1>
      <a:accent2>
        <a:srgbClr val="37997B"/>
      </a:accent2>
      <a:accent3>
        <a:srgbClr val="17B4DF"/>
      </a:accent3>
      <a:accent4>
        <a:srgbClr val="E69500"/>
      </a:accent4>
      <a:accent5>
        <a:srgbClr val="276D77"/>
      </a:accent5>
      <a:accent6>
        <a:srgbClr val="386ECE"/>
      </a:accent6>
      <a:hlink>
        <a:srgbClr val="AF1DAF"/>
      </a:hlink>
      <a:folHlink>
        <a:srgbClr val="FE5C68"/>
      </a:folHlink>
    </a:clrScheme>
    <a:fontScheme name="Custom 1">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lorBlockVTI" id="{733CB85B-8F47-42FB-9326-9FF507018D27}" vid="{069BD9C2-DF61-4F2B-A577-A59C7FC2FF6B}"/>
    </a:ext>
  </a:extLst>
</a:theme>
</file>

<file path=docProps/app.xml><?xml version="1.0" encoding="utf-8"?>
<Properties xmlns="http://schemas.openxmlformats.org/officeDocument/2006/extended-properties" xmlns:vt="http://schemas.openxmlformats.org/officeDocument/2006/docPropsVTypes">
  <Template>Color block</Template>
  <TotalTime>590</TotalTime>
  <Words>973</Words>
  <Application>Microsoft Office PowerPoint</Application>
  <PresentationFormat>Widescreen</PresentationFormat>
  <Paragraphs>122</Paragraphs>
  <Slides>29</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Avenir Next LT Pro</vt:lpstr>
      <vt:lpstr>Wingdings</vt:lpstr>
      <vt:lpstr>ColorBlockVTI</vt:lpstr>
      <vt:lpstr>Open Systems Interconnection (OSI)</vt:lpstr>
      <vt:lpstr>Agenda</vt:lpstr>
      <vt:lpstr>Agenda</vt:lpstr>
      <vt:lpstr>Introduction</vt:lpstr>
      <vt:lpstr>What is a Network Model?</vt:lpstr>
      <vt:lpstr>A brief history</vt:lpstr>
      <vt:lpstr>Mnemonics</vt:lpstr>
      <vt:lpstr>Upper Layers</vt:lpstr>
      <vt:lpstr>Layer 7</vt:lpstr>
      <vt:lpstr>Layer 7</vt:lpstr>
      <vt:lpstr>Layer 6</vt:lpstr>
      <vt:lpstr>Layer 6</vt:lpstr>
      <vt:lpstr>Layer 5</vt:lpstr>
      <vt:lpstr>Layer 5</vt:lpstr>
      <vt:lpstr>Lower Layers</vt:lpstr>
      <vt:lpstr>Layer 4</vt:lpstr>
      <vt:lpstr>Layer 4</vt:lpstr>
      <vt:lpstr>Layer 3</vt:lpstr>
      <vt:lpstr>Layer 3</vt:lpstr>
      <vt:lpstr>Layer 2</vt:lpstr>
      <vt:lpstr>Layer 2</vt:lpstr>
      <vt:lpstr>Layer 1</vt:lpstr>
      <vt:lpstr>Layer 1</vt:lpstr>
      <vt:lpstr>Encapsulation &amp;  Layered Communication</vt:lpstr>
      <vt:lpstr>Encapsulation – Real World Scenario</vt:lpstr>
      <vt:lpstr>Conclusion</vt:lpstr>
      <vt:lpstr>OSI Model Benefits</vt:lpstr>
      <vt:lpstr>Summary</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 Systems Interconnection (OSI)</dc:title>
  <dc:creator>THANMAI D L</dc:creator>
  <cp:lastModifiedBy>THANMAI D L</cp:lastModifiedBy>
  <cp:revision>137</cp:revision>
  <dcterms:created xsi:type="dcterms:W3CDTF">2022-10-13T10:44:25Z</dcterms:created>
  <dcterms:modified xsi:type="dcterms:W3CDTF">2022-10-14T11:54:52Z</dcterms:modified>
</cp:coreProperties>
</file>

<file path=docProps/thumbnail.jpeg>
</file>